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0" r:id="rId3"/>
    <p:sldId id="266" r:id="rId4"/>
    <p:sldId id="264" r:id="rId5"/>
    <p:sldId id="265" r:id="rId6"/>
    <p:sldId id="261" r:id="rId7"/>
    <p:sldId id="214748003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055D"/>
    <a:srgbClr val="4872C4"/>
    <a:srgbClr val="D95196"/>
    <a:srgbClr val="5973C3"/>
    <a:srgbClr val="A278AF"/>
    <a:srgbClr val="C7C1FF"/>
    <a:srgbClr val="E37C67"/>
    <a:srgbClr val="CD7B8E"/>
    <a:srgbClr val="7FC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C036EA-E9BA-4A77-9538-CDD32DB14BE9}" v="354" dt="2023-11-11T13:18:20.9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6144" autoAdjust="0"/>
  </p:normalViewPr>
  <p:slideViewPr>
    <p:cSldViewPr snapToGrid="0">
      <p:cViewPr varScale="1">
        <p:scale>
          <a:sx n="71" d="100"/>
          <a:sy n="71" d="100"/>
        </p:scale>
        <p:origin x="113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ike Botha" userId="e58bfbca-cd1c-4393-8739-94581b1060c7" providerId="ADAL" clId="{6BC036EA-E9BA-4A77-9538-CDD32DB14BE9}"/>
    <pc:docChg chg="undo redo custSel addSld delSld modSld sldOrd modMainMaster">
      <pc:chgData name="Carike Botha" userId="e58bfbca-cd1c-4393-8739-94581b1060c7" providerId="ADAL" clId="{6BC036EA-E9BA-4A77-9538-CDD32DB14BE9}" dt="2023-11-11T13:18:30.077" v="1838" actId="1076"/>
      <pc:docMkLst>
        <pc:docMk/>
      </pc:docMkLst>
      <pc:sldChg chg="addSp delSp modSp mod setBg modClrScheme addAnim setClrOvrMap delDesignElem chgLayout">
        <pc:chgData name="Carike Botha" userId="e58bfbca-cd1c-4393-8739-94581b1060c7" providerId="ADAL" clId="{6BC036EA-E9BA-4A77-9538-CDD32DB14BE9}" dt="2023-11-09T09:34:15.738" v="1665" actId="207"/>
        <pc:sldMkLst>
          <pc:docMk/>
          <pc:sldMk cId="4088874540" sldId="256"/>
        </pc:sldMkLst>
        <pc:spChg chg="add del mod ord">
          <ac:chgData name="Carike Botha" userId="e58bfbca-cd1c-4393-8739-94581b1060c7" providerId="ADAL" clId="{6BC036EA-E9BA-4A77-9538-CDD32DB14BE9}" dt="2023-11-09T09:34:02.708" v="1664" actId="339"/>
          <ac:spMkLst>
            <pc:docMk/>
            <pc:sldMk cId="4088874540" sldId="256"/>
            <ac:spMk id="2" creationId="{AF595065-CF61-D180-4C16-BB3F49E72D8D}"/>
          </ac:spMkLst>
        </pc:spChg>
        <pc:spChg chg="add del mod ord">
          <ac:chgData name="Carike Botha" userId="e58bfbca-cd1c-4393-8739-94581b1060c7" providerId="ADAL" clId="{6BC036EA-E9BA-4A77-9538-CDD32DB14BE9}" dt="2023-11-09T09:34:15.738" v="1665" actId="207"/>
          <ac:spMkLst>
            <pc:docMk/>
            <pc:sldMk cId="4088874540" sldId="256"/>
            <ac:spMk id="3" creationId="{0EC86A02-9464-2F47-66C4-6E9701DE3847}"/>
          </ac:spMkLst>
        </pc:spChg>
        <pc:spChg chg="add del">
          <ac:chgData name="Carike Botha" userId="e58bfbca-cd1c-4393-8739-94581b1060c7" providerId="ADAL" clId="{6BC036EA-E9BA-4A77-9538-CDD32DB14BE9}" dt="2023-11-08T22:59:35.305" v="686" actId="26606"/>
          <ac:spMkLst>
            <pc:docMk/>
            <pc:sldMk cId="4088874540" sldId="256"/>
            <ac:spMk id="10" creationId="{71B2258F-86CA-4D4D-8270-BC05FCDEBFB3}"/>
          </ac:spMkLst>
        </pc:spChg>
        <pc:spChg chg="add del">
          <ac:chgData name="Carike Botha" userId="e58bfbca-cd1c-4393-8739-94581b1060c7" providerId="ADAL" clId="{6BC036EA-E9BA-4A77-9538-CDD32DB14BE9}" dt="2023-11-09T09:30:20.014" v="1590" actId="26606"/>
          <ac:spMkLst>
            <pc:docMk/>
            <pc:sldMk cId="4088874540" sldId="256"/>
            <ac:spMk id="15" creationId="{EF666E30-6F0A-449A-BEC2-DF59127354DF}"/>
          </ac:spMkLst>
        </pc:spChg>
        <pc:spChg chg="add del">
          <ac:chgData name="Carike Botha" userId="e58bfbca-cd1c-4393-8739-94581b1060c7" providerId="ADAL" clId="{6BC036EA-E9BA-4A77-9538-CDD32DB14BE9}" dt="2023-11-09T09:30:20.014" v="1590" actId="26606"/>
          <ac:spMkLst>
            <pc:docMk/>
            <pc:sldMk cId="4088874540" sldId="256"/>
            <ac:spMk id="17" creationId="{CE3C5560-7A9C-489F-9148-18C5E1D0F0B2}"/>
          </ac:spMkLst>
        </pc:spChg>
        <pc:spChg chg="add del">
          <ac:chgData name="Carike Botha" userId="e58bfbca-cd1c-4393-8739-94581b1060c7" providerId="ADAL" clId="{6BC036EA-E9BA-4A77-9538-CDD32DB14BE9}" dt="2023-11-09T09:30:20.014" v="1590" actId="26606"/>
          <ac:spMkLst>
            <pc:docMk/>
            <pc:sldMk cId="4088874540" sldId="256"/>
            <ac:spMk id="19" creationId="{C5CB530E-515E-412C-9DF1-5F8FFBD6F383}"/>
          </ac:spMkLst>
        </pc:spChg>
        <pc:spChg chg="add del">
          <ac:chgData name="Carike Botha" userId="e58bfbca-cd1c-4393-8739-94581b1060c7" providerId="ADAL" clId="{6BC036EA-E9BA-4A77-9538-CDD32DB14BE9}" dt="2023-11-09T09:30:20.014" v="1590" actId="26606"/>
          <ac:spMkLst>
            <pc:docMk/>
            <pc:sldMk cId="4088874540" sldId="256"/>
            <ac:spMk id="21" creationId="{712D4376-A578-4FF1-94FC-245E7A6A489F}"/>
          </ac:spMkLst>
        </pc:spChg>
        <pc:spChg chg="add del">
          <ac:chgData name="Carike Botha" userId="e58bfbca-cd1c-4393-8739-94581b1060c7" providerId="ADAL" clId="{6BC036EA-E9BA-4A77-9538-CDD32DB14BE9}" dt="2023-11-09T09:30:20.014" v="1590" actId="26606"/>
          <ac:spMkLst>
            <pc:docMk/>
            <pc:sldMk cId="4088874540" sldId="256"/>
            <ac:spMk id="23" creationId="{AEA7509D-F04F-40CB-A0B3-EEF16499CC9F}"/>
          </ac:spMkLst>
        </pc:spChg>
        <pc:spChg chg="add del">
          <ac:chgData name="Carike Botha" userId="e58bfbca-cd1c-4393-8739-94581b1060c7" providerId="ADAL" clId="{6BC036EA-E9BA-4A77-9538-CDD32DB14BE9}" dt="2023-11-09T09:30:53.646" v="1593" actId="26606"/>
          <ac:spMkLst>
            <pc:docMk/>
            <pc:sldMk cId="4088874540" sldId="256"/>
            <ac:spMk id="30" creationId="{22A397E7-BF60-45B2-84C7-B074B76C37A7}"/>
          </ac:spMkLst>
        </pc:spChg>
        <pc:spChg chg="add del">
          <ac:chgData name="Carike Botha" userId="e58bfbca-cd1c-4393-8739-94581b1060c7" providerId="ADAL" clId="{6BC036EA-E9BA-4A77-9538-CDD32DB14BE9}" dt="2023-11-09T09:30:53.646" v="1593" actId="26606"/>
          <ac:spMkLst>
            <pc:docMk/>
            <pc:sldMk cId="4088874540" sldId="256"/>
            <ac:spMk id="32" creationId="{890DEF05-784E-4B61-89E4-04C4ECF4E5A0}"/>
          </ac:spMkLst>
        </pc:spChg>
        <pc:spChg chg="add">
          <ac:chgData name="Carike Botha" userId="e58bfbca-cd1c-4393-8739-94581b1060c7" providerId="ADAL" clId="{6BC036EA-E9BA-4A77-9538-CDD32DB14BE9}" dt="2023-11-09T09:30:53.646" v="1593" actId="26606"/>
          <ac:spMkLst>
            <pc:docMk/>
            <pc:sldMk cId="4088874540" sldId="256"/>
            <ac:spMk id="39" creationId="{ECC07320-C2CA-4E29-8481-9D9E143C7788}"/>
          </ac:spMkLst>
        </pc:spChg>
        <pc:picChg chg="add del mod ord">
          <ac:chgData name="Carike Botha" userId="e58bfbca-cd1c-4393-8739-94581b1060c7" providerId="ADAL" clId="{6BC036EA-E9BA-4A77-9538-CDD32DB14BE9}" dt="2023-11-09T09:03:11.613" v="1513" actId="478"/>
          <ac:picMkLst>
            <pc:docMk/>
            <pc:sldMk cId="4088874540" sldId="256"/>
            <ac:picMk id="5" creationId="{78506F33-C8BD-608E-959F-F89FDBE4CC4E}"/>
          </ac:picMkLst>
        </pc:picChg>
        <pc:picChg chg="add mod ord">
          <ac:chgData name="Carike Botha" userId="e58bfbca-cd1c-4393-8739-94581b1060c7" providerId="ADAL" clId="{6BC036EA-E9BA-4A77-9538-CDD32DB14BE9}" dt="2023-11-09T09:30:53.646" v="1593" actId="26606"/>
          <ac:picMkLst>
            <pc:docMk/>
            <pc:sldMk cId="4088874540" sldId="256"/>
            <ac:picMk id="5" creationId="{CF7D2704-2DFB-D18D-8D00-318F1126B5BB}"/>
          </ac:picMkLst>
        </pc:picChg>
        <pc:picChg chg="add del mod ord">
          <ac:chgData name="Carike Botha" userId="e58bfbca-cd1c-4393-8739-94581b1060c7" providerId="ADAL" clId="{6BC036EA-E9BA-4A77-9538-CDD32DB14BE9}" dt="2023-11-09T09:29:51.948" v="1586" actId="478"/>
          <ac:picMkLst>
            <pc:docMk/>
            <pc:sldMk cId="4088874540" sldId="256"/>
            <ac:picMk id="6" creationId="{F7F05A7F-B39A-F94B-AC47-2954E40F3D62}"/>
          </ac:picMkLst>
        </pc:picChg>
        <pc:picChg chg="add del mod">
          <ac:chgData name="Carike Botha" userId="e58bfbca-cd1c-4393-8739-94581b1060c7" providerId="ADAL" clId="{6BC036EA-E9BA-4A77-9538-CDD32DB14BE9}" dt="2023-11-09T09:29:50.645" v="1585" actId="478"/>
          <ac:picMkLst>
            <pc:docMk/>
            <pc:sldMk cId="4088874540" sldId="256"/>
            <ac:picMk id="7" creationId="{ADB6CF3E-C5F3-091C-3DC0-9518058A10ED}"/>
          </ac:picMkLst>
        </pc:picChg>
        <pc:picChg chg="add del mod">
          <ac:chgData name="Carike Botha" userId="e58bfbca-cd1c-4393-8739-94581b1060c7" providerId="ADAL" clId="{6BC036EA-E9BA-4A77-9538-CDD32DB14BE9}" dt="2023-11-09T09:05:55.930" v="1537" actId="478"/>
          <ac:picMkLst>
            <pc:docMk/>
            <pc:sldMk cId="4088874540" sldId="256"/>
            <ac:picMk id="9" creationId="{87836A87-8D6E-567A-9260-52CADE9D2474}"/>
          </ac:picMkLst>
        </pc:picChg>
        <pc:cxnChg chg="add del">
          <ac:chgData name="Carike Botha" userId="e58bfbca-cd1c-4393-8739-94581b1060c7" providerId="ADAL" clId="{6BC036EA-E9BA-4A77-9538-CDD32DB14BE9}" dt="2023-11-09T09:30:20.014" v="1590" actId="26606"/>
          <ac:cxnSpMkLst>
            <pc:docMk/>
            <pc:sldMk cId="4088874540" sldId="256"/>
            <ac:cxnSpMk id="25" creationId="{56020367-4FD5-4596-8E10-C5F095CD8DBF}"/>
          </ac:cxnSpMkLst>
        </pc:cxnChg>
        <pc:cxnChg chg="add del">
          <ac:chgData name="Carike Botha" userId="e58bfbca-cd1c-4393-8739-94581b1060c7" providerId="ADAL" clId="{6BC036EA-E9BA-4A77-9538-CDD32DB14BE9}" dt="2023-11-09T09:30:53.646" v="1593" actId="26606"/>
          <ac:cxnSpMkLst>
            <pc:docMk/>
            <pc:sldMk cId="4088874540" sldId="256"/>
            <ac:cxnSpMk id="34" creationId="{C41BAEC7-F7B0-4224-8B18-8F74B7D87F0B}"/>
          </ac:cxnSpMkLst>
        </pc:cxnChg>
      </pc:sldChg>
      <pc:sldChg chg="addSp delSp modSp new del mod ord setBg">
        <pc:chgData name="Carike Botha" userId="e58bfbca-cd1c-4393-8739-94581b1060c7" providerId="ADAL" clId="{6BC036EA-E9BA-4A77-9538-CDD32DB14BE9}" dt="2023-11-09T09:41:20.339" v="1748" actId="47"/>
        <pc:sldMkLst>
          <pc:docMk/>
          <pc:sldMk cId="2803488447" sldId="257"/>
        </pc:sldMkLst>
        <pc:spChg chg="mod">
          <ac:chgData name="Carike Botha" userId="e58bfbca-cd1c-4393-8739-94581b1060c7" providerId="ADAL" clId="{6BC036EA-E9BA-4A77-9538-CDD32DB14BE9}" dt="2023-11-09T08:56:46.285" v="1491" actId="14100"/>
          <ac:spMkLst>
            <pc:docMk/>
            <pc:sldMk cId="2803488447" sldId="257"/>
            <ac:spMk id="2" creationId="{376D26A8-062A-97A1-C94B-8DCE406CEAE1}"/>
          </ac:spMkLst>
        </pc:spChg>
        <pc:spChg chg="del mod">
          <ac:chgData name="Carike Botha" userId="e58bfbca-cd1c-4393-8739-94581b1060c7" providerId="ADAL" clId="{6BC036EA-E9BA-4A77-9538-CDD32DB14BE9}" dt="2023-11-07T20:43:52.974" v="156" actId="1032"/>
          <ac:spMkLst>
            <pc:docMk/>
            <pc:sldMk cId="2803488447" sldId="257"/>
            <ac:spMk id="3" creationId="{83942045-03F4-CB99-9AC5-6419DADE1D8B}"/>
          </ac:spMkLst>
        </pc:spChg>
        <pc:spChg chg="add del">
          <ac:chgData name="Carike Botha" userId="e58bfbca-cd1c-4393-8739-94581b1060c7" providerId="ADAL" clId="{6BC036EA-E9BA-4A77-9538-CDD32DB14BE9}" dt="2023-11-08T22:27:49.607" v="259" actId="26606"/>
          <ac:spMkLst>
            <pc:docMk/>
            <pc:sldMk cId="2803488447" sldId="257"/>
            <ac:spMk id="9" creationId="{BACC6370-2D7E-4714-9D71-7542949D7D5D}"/>
          </ac:spMkLst>
        </pc:spChg>
        <pc:spChg chg="add del">
          <ac:chgData name="Carike Botha" userId="e58bfbca-cd1c-4393-8739-94581b1060c7" providerId="ADAL" clId="{6BC036EA-E9BA-4A77-9538-CDD32DB14BE9}" dt="2023-11-08T22:27:49.607" v="259" actId="26606"/>
          <ac:spMkLst>
            <pc:docMk/>
            <pc:sldMk cId="2803488447" sldId="257"/>
            <ac:spMk id="11" creationId="{F68B3F68-107C-434F-AA38-110D5EA91B85}"/>
          </ac:spMkLst>
        </pc:spChg>
        <pc:spChg chg="add del">
          <ac:chgData name="Carike Botha" userId="e58bfbca-cd1c-4393-8739-94581b1060c7" providerId="ADAL" clId="{6BC036EA-E9BA-4A77-9538-CDD32DB14BE9}" dt="2023-11-08T22:27:49.607" v="259" actId="26606"/>
          <ac:spMkLst>
            <pc:docMk/>
            <pc:sldMk cId="2803488447" sldId="257"/>
            <ac:spMk id="13" creationId="{AAD0DBB9-1A4B-4391-81D4-CB19F9AB918A}"/>
          </ac:spMkLst>
        </pc:spChg>
        <pc:spChg chg="add del">
          <ac:chgData name="Carike Botha" userId="e58bfbca-cd1c-4393-8739-94581b1060c7" providerId="ADAL" clId="{6BC036EA-E9BA-4A77-9538-CDD32DB14BE9}" dt="2023-11-08T22:27:49.607" v="259" actId="26606"/>
          <ac:spMkLst>
            <pc:docMk/>
            <pc:sldMk cId="2803488447" sldId="257"/>
            <ac:spMk id="15" creationId="{063BBA22-50EA-4C4D-BE05-F1CE4E63AA56}"/>
          </ac:spMkLst>
        </pc:spChg>
        <pc:spChg chg="add">
          <ac:chgData name="Carike Botha" userId="e58bfbca-cd1c-4393-8739-94581b1060c7" providerId="ADAL" clId="{6BC036EA-E9BA-4A77-9538-CDD32DB14BE9}" dt="2023-11-08T22:27:49.653" v="260" actId="26606"/>
          <ac:spMkLst>
            <pc:docMk/>
            <pc:sldMk cId="2803488447" sldId="257"/>
            <ac:spMk id="17" creationId="{4C8AB332-D09E-4F28-943C-DABDD4716A3C}"/>
          </ac:spMkLst>
        </pc:spChg>
        <pc:spChg chg="add">
          <ac:chgData name="Carike Botha" userId="e58bfbca-cd1c-4393-8739-94581b1060c7" providerId="ADAL" clId="{6BC036EA-E9BA-4A77-9538-CDD32DB14BE9}" dt="2023-11-08T22:27:49.653" v="260" actId="26606"/>
          <ac:spMkLst>
            <pc:docMk/>
            <pc:sldMk cId="2803488447" sldId="257"/>
            <ac:spMk id="18" creationId="{2659FDB4-FCBE-4A89-B46D-43D4FA54464D}"/>
          </ac:spMkLst>
        </pc:spChg>
        <pc:spChg chg="add">
          <ac:chgData name="Carike Botha" userId="e58bfbca-cd1c-4393-8739-94581b1060c7" providerId="ADAL" clId="{6BC036EA-E9BA-4A77-9538-CDD32DB14BE9}" dt="2023-11-08T22:27:49.653" v="260" actId="26606"/>
          <ac:spMkLst>
            <pc:docMk/>
            <pc:sldMk cId="2803488447" sldId="257"/>
            <ac:spMk id="20" creationId="{58BDB0EE-D238-415B-9ED8-62AA6AB2AAD1}"/>
          </ac:spMkLst>
        </pc:spChg>
        <pc:spChg chg="add">
          <ac:chgData name="Carike Botha" userId="e58bfbca-cd1c-4393-8739-94581b1060c7" providerId="ADAL" clId="{6BC036EA-E9BA-4A77-9538-CDD32DB14BE9}" dt="2023-11-08T22:27:49.653" v="260" actId="26606"/>
          <ac:spMkLst>
            <pc:docMk/>
            <pc:sldMk cId="2803488447" sldId="257"/>
            <ac:spMk id="21" creationId="{C5B55FC3-961D-4325-82F1-DE92B0D04E03}"/>
          </ac:spMkLst>
        </pc:spChg>
        <pc:graphicFrameChg chg="add mod modGraphic">
          <ac:chgData name="Carike Botha" userId="e58bfbca-cd1c-4393-8739-94581b1060c7" providerId="ADAL" clId="{6BC036EA-E9BA-4A77-9538-CDD32DB14BE9}" dt="2023-11-09T09:13:35.347" v="1578" actId="207"/>
          <ac:graphicFrameMkLst>
            <pc:docMk/>
            <pc:sldMk cId="2803488447" sldId="257"/>
            <ac:graphicFrameMk id="4" creationId="{E18C7952-B04D-69EE-701A-6CB8E3FC197A}"/>
          </ac:graphicFrameMkLst>
        </pc:graphicFrameChg>
        <pc:cxnChg chg="add">
          <ac:chgData name="Carike Botha" userId="e58bfbca-cd1c-4393-8739-94581b1060c7" providerId="ADAL" clId="{6BC036EA-E9BA-4A77-9538-CDD32DB14BE9}" dt="2023-11-08T22:27:49.653" v="260" actId="26606"/>
          <ac:cxnSpMkLst>
            <pc:docMk/>
            <pc:sldMk cId="2803488447" sldId="257"/>
            <ac:cxnSpMk id="19" creationId="{C8F51B3F-8331-4E4A-AE96-D47B1006EEAD}"/>
          </ac:cxnSpMkLst>
        </pc:cxnChg>
      </pc:sldChg>
      <pc:sldChg chg="addSp delSp modSp new del mod setBg modShow modNotesTx">
        <pc:chgData name="Carike Botha" userId="e58bfbca-cd1c-4393-8739-94581b1060c7" providerId="ADAL" clId="{6BC036EA-E9BA-4A77-9538-CDD32DB14BE9}" dt="2023-11-09T10:02:50.594" v="1819" actId="47"/>
        <pc:sldMkLst>
          <pc:docMk/>
          <pc:sldMk cId="2669423016" sldId="258"/>
        </pc:sldMkLst>
        <pc:spChg chg="mod">
          <ac:chgData name="Carike Botha" userId="e58bfbca-cd1c-4393-8739-94581b1060c7" providerId="ADAL" clId="{6BC036EA-E9BA-4A77-9538-CDD32DB14BE9}" dt="2023-11-08T22:58:19.073" v="679" actId="207"/>
          <ac:spMkLst>
            <pc:docMk/>
            <pc:sldMk cId="2669423016" sldId="258"/>
            <ac:spMk id="2" creationId="{2FB8564D-9728-A96B-C3BD-90FB036E8E55}"/>
          </ac:spMkLst>
        </pc:spChg>
        <pc:spChg chg="del mod">
          <ac:chgData name="Carike Botha" userId="e58bfbca-cd1c-4393-8739-94581b1060c7" providerId="ADAL" clId="{6BC036EA-E9BA-4A77-9538-CDD32DB14BE9}" dt="2023-11-08T22:19:51.157" v="218" actId="478"/>
          <ac:spMkLst>
            <pc:docMk/>
            <pc:sldMk cId="2669423016" sldId="258"/>
            <ac:spMk id="3" creationId="{15C9DB43-49FB-A249-1040-7960AE862EF6}"/>
          </ac:spMkLst>
        </pc:spChg>
        <pc:spChg chg="add mod">
          <ac:chgData name="Carike Botha" userId="e58bfbca-cd1c-4393-8739-94581b1060c7" providerId="ADAL" clId="{6BC036EA-E9BA-4A77-9538-CDD32DB14BE9}" dt="2023-11-08T22:26:42.803" v="257" actId="1076"/>
          <ac:spMkLst>
            <pc:docMk/>
            <pc:sldMk cId="2669423016" sldId="258"/>
            <ac:spMk id="7" creationId="{E4BA5486-A8FF-3F70-A473-28EBB5AD42F8}"/>
          </ac:spMkLst>
        </pc:spChg>
        <pc:grpChg chg="add">
          <ac:chgData name="Carike Botha" userId="e58bfbca-cd1c-4393-8739-94581b1060c7" providerId="ADAL" clId="{6BC036EA-E9BA-4A77-9538-CDD32DB14BE9}" dt="2023-11-08T22:21:53.365" v="223" actId="26606"/>
          <ac:grpSpMkLst>
            <pc:docMk/>
            <pc:sldMk cId="2669423016" sldId="258"/>
            <ac:grpSpMk id="12" creationId="{430A7723-91ED-264B-172A-DC8EB7D4604A}"/>
          </ac:grpSpMkLst>
        </pc:grpChg>
        <pc:picChg chg="add del mod ord">
          <ac:chgData name="Carike Botha" userId="e58bfbca-cd1c-4393-8739-94581b1060c7" providerId="ADAL" clId="{6BC036EA-E9BA-4A77-9538-CDD32DB14BE9}" dt="2023-11-08T22:24:23.939" v="242" actId="478"/>
          <ac:picMkLst>
            <pc:docMk/>
            <pc:sldMk cId="2669423016" sldId="258"/>
            <ac:picMk id="4" creationId="{A3F265C0-436C-0F74-1843-ACA3BCC5855F}"/>
          </ac:picMkLst>
        </pc:picChg>
        <pc:picChg chg="add mod ord">
          <ac:chgData name="Carike Botha" userId="e58bfbca-cd1c-4393-8739-94581b1060c7" providerId="ADAL" clId="{6BC036EA-E9BA-4A77-9538-CDD32DB14BE9}" dt="2023-11-08T22:24:44.060" v="247" actId="1076"/>
          <ac:picMkLst>
            <pc:docMk/>
            <pc:sldMk cId="2669423016" sldId="258"/>
            <ac:picMk id="5" creationId="{F8DA56E5-9C56-21CA-9DF0-D454CB6E87E0}"/>
          </ac:picMkLst>
        </pc:picChg>
        <pc:picChg chg="add mod">
          <ac:chgData name="Carike Botha" userId="e58bfbca-cd1c-4393-8739-94581b1060c7" providerId="ADAL" clId="{6BC036EA-E9BA-4A77-9538-CDD32DB14BE9}" dt="2023-11-08T22:24:38.921" v="246" actId="1076"/>
          <ac:picMkLst>
            <pc:docMk/>
            <pc:sldMk cId="2669423016" sldId="258"/>
            <ac:picMk id="9" creationId="{F548C3F5-787D-FA9A-8B15-6E85921A91FB}"/>
          </ac:picMkLst>
        </pc:picChg>
        <pc:picChg chg="add mod">
          <ac:chgData name="Carike Botha" userId="e58bfbca-cd1c-4393-8739-94581b1060c7" providerId="ADAL" clId="{6BC036EA-E9BA-4A77-9538-CDD32DB14BE9}" dt="2023-11-08T23:15:15.153" v="736" actId="14100"/>
          <ac:picMkLst>
            <pc:docMk/>
            <pc:sldMk cId="2669423016" sldId="258"/>
            <ac:picMk id="11" creationId="{E83A17D8-08B1-6534-2DA3-13FEF0EC58FD}"/>
          </ac:picMkLst>
        </pc:picChg>
        <pc:picChg chg="add mod">
          <ac:chgData name="Carike Botha" userId="e58bfbca-cd1c-4393-8739-94581b1060c7" providerId="ADAL" clId="{6BC036EA-E9BA-4A77-9538-CDD32DB14BE9}" dt="2023-11-08T22:58:42.013" v="684" actId="1076"/>
          <ac:picMkLst>
            <pc:docMk/>
            <pc:sldMk cId="2669423016" sldId="258"/>
            <ac:picMk id="16" creationId="{269F7A61-E989-8C04-7C32-533F0D4A5FA3}"/>
          </ac:picMkLst>
        </pc:picChg>
        <pc:picChg chg="add mod">
          <ac:chgData name="Carike Botha" userId="e58bfbca-cd1c-4393-8739-94581b1060c7" providerId="ADAL" clId="{6BC036EA-E9BA-4A77-9538-CDD32DB14BE9}" dt="2023-11-08T23:17:26.154" v="741" actId="1076"/>
          <ac:picMkLst>
            <pc:docMk/>
            <pc:sldMk cId="2669423016" sldId="258"/>
            <ac:picMk id="17" creationId="{F647EBFA-DC48-B38A-AABF-F21D0FCCE4F5}"/>
          </ac:picMkLst>
        </pc:picChg>
        <pc:picChg chg="add mod">
          <ac:chgData name="Carike Botha" userId="e58bfbca-cd1c-4393-8739-94581b1060c7" providerId="ADAL" clId="{6BC036EA-E9BA-4A77-9538-CDD32DB14BE9}" dt="2023-11-08T23:17:26.154" v="741" actId="1076"/>
          <ac:picMkLst>
            <pc:docMk/>
            <pc:sldMk cId="2669423016" sldId="258"/>
            <ac:picMk id="18" creationId="{729850FD-57A1-65C5-4748-DAE5FC45ED9A}"/>
          </ac:picMkLst>
        </pc:picChg>
      </pc:sldChg>
      <pc:sldChg chg="addSp delSp modSp new del mod setBg addAnim modNotesTx">
        <pc:chgData name="Carike Botha" userId="e58bfbca-cd1c-4393-8739-94581b1060c7" providerId="ADAL" clId="{6BC036EA-E9BA-4A77-9538-CDD32DB14BE9}" dt="2023-11-09T09:35:00.682" v="1671" actId="47"/>
        <pc:sldMkLst>
          <pc:docMk/>
          <pc:sldMk cId="534339579" sldId="259"/>
        </pc:sldMkLst>
        <pc:spChg chg="mod">
          <ac:chgData name="Carike Botha" userId="e58bfbca-cd1c-4393-8739-94581b1060c7" providerId="ADAL" clId="{6BC036EA-E9BA-4A77-9538-CDD32DB14BE9}" dt="2023-11-08T22:36:00.922" v="310" actId="1076"/>
          <ac:spMkLst>
            <pc:docMk/>
            <pc:sldMk cId="534339579" sldId="259"/>
            <ac:spMk id="2" creationId="{A0D3179F-B3A7-2B81-1B04-6AFB119D5A08}"/>
          </ac:spMkLst>
        </pc:spChg>
        <pc:spChg chg="del">
          <ac:chgData name="Carike Botha" userId="e58bfbca-cd1c-4393-8739-94581b1060c7" providerId="ADAL" clId="{6BC036EA-E9BA-4A77-9538-CDD32DB14BE9}" dt="2023-11-08T22:32:23.171" v="300" actId="478"/>
          <ac:spMkLst>
            <pc:docMk/>
            <pc:sldMk cId="534339579" sldId="259"/>
            <ac:spMk id="3" creationId="{51F57E81-2A15-C557-05CB-C8DE215B1895}"/>
          </ac:spMkLst>
        </pc:spChg>
        <pc:spChg chg="add">
          <ac:chgData name="Carike Botha" userId="e58bfbca-cd1c-4393-8739-94581b1060c7" providerId="ADAL" clId="{6BC036EA-E9BA-4A77-9538-CDD32DB14BE9}" dt="2023-11-08T22:33:13.142" v="301" actId="26606"/>
          <ac:spMkLst>
            <pc:docMk/>
            <pc:sldMk cId="534339579" sldId="259"/>
            <ac:spMk id="7" creationId="{8F9CBE3F-79A8-4F8F-88D9-DAD03D0D281F}"/>
          </ac:spMkLst>
        </pc:spChg>
        <pc:spChg chg="add">
          <ac:chgData name="Carike Botha" userId="e58bfbca-cd1c-4393-8739-94581b1060c7" providerId="ADAL" clId="{6BC036EA-E9BA-4A77-9538-CDD32DB14BE9}" dt="2023-11-08T22:33:13.142" v="301" actId="26606"/>
          <ac:spMkLst>
            <pc:docMk/>
            <pc:sldMk cId="534339579" sldId="259"/>
            <ac:spMk id="9" creationId="{508BEF50-7B1E-49A4-BC19-5F4F1D755E64}"/>
          </ac:spMkLst>
        </pc:spChg>
        <pc:spChg chg="add">
          <ac:chgData name="Carike Botha" userId="e58bfbca-cd1c-4393-8739-94581b1060c7" providerId="ADAL" clId="{6BC036EA-E9BA-4A77-9538-CDD32DB14BE9}" dt="2023-11-08T22:33:13.142" v="301" actId="26606"/>
          <ac:spMkLst>
            <pc:docMk/>
            <pc:sldMk cId="534339579" sldId="259"/>
            <ac:spMk id="11" creationId="{C5CB530E-515E-412C-9DF1-5F8FFBD6F383}"/>
          </ac:spMkLst>
        </pc:spChg>
        <pc:spChg chg="add">
          <ac:chgData name="Carike Botha" userId="e58bfbca-cd1c-4393-8739-94581b1060c7" providerId="ADAL" clId="{6BC036EA-E9BA-4A77-9538-CDD32DB14BE9}" dt="2023-11-08T22:33:13.142" v="301" actId="26606"/>
          <ac:spMkLst>
            <pc:docMk/>
            <pc:sldMk cId="534339579" sldId="259"/>
            <ac:spMk id="13" creationId="{AEA7509D-F04F-40CB-A0B3-EEF16499CC9F}"/>
          </ac:spMkLst>
        </pc:spChg>
        <pc:spChg chg="add">
          <ac:chgData name="Carike Botha" userId="e58bfbca-cd1c-4393-8739-94581b1060c7" providerId="ADAL" clId="{6BC036EA-E9BA-4A77-9538-CDD32DB14BE9}" dt="2023-11-08T22:33:13.142" v="301" actId="26606"/>
          <ac:spMkLst>
            <pc:docMk/>
            <pc:sldMk cId="534339579" sldId="259"/>
            <ac:spMk id="15" creationId="{C39ADB8F-D187-49D7-BDCF-C1B6DC727068}"/>
          </ac:spMkLst>
        </pc:spChg>
        <pc:spChg chg="add">
          <ac:chgData name="Carike Botha" userId="e58bfbca-cd1c-4393-8739-94581b1060c7" providerId="ADAL" clId="{6BC036EA-E9BA-4A77-9538-CDD32DB14BE9}" dt="2023-11-08T22:33:13.142" v="301" actId="26606"/>
          <ac:spMkLst>
            <pc:docMk/>
            <pc:sldMk cId="534339579" sldId="259"/>
            <ac:spMk id="17" creationId="{712D4376-A578-4FF1-94FC-245E7A6A489F}"/>
          </ac:spMkLst>
        </pc:spChg>
        <pc:spChg chg="add">
          <ac:chgData name="Carike Botha" userId="e58bfbca-cd1c-4393-8739-94581b1060c7" providerId="ADAL" clId="{6BC036EA-E9BA-4A77-9538-CDD32DB14BE9}" dt="2023-11-08T22:33:13.142" v="301" actId="26606"/>
          <ac:spMkLst>
            <pc:docMk/>
            <pc:sldMk cId="534339579" sldId="259"/>
            <ac:spMk id="19" creationId="{3FBAD350-5664-4811-A208-657FB882D350}"/>
          </ac:spMkLst>
        </pc:spChg>
        <pc:picChg chg="add del mod">
          <ac:chgData name="Carike Botha" userId="e58bfbca-cd1c-4393-8739-94581b1060c7" providerId="ADAL" clId="{6BC036EA-E9BA-4A77-9538-CDD32DB14BE9}" dt="2023-11-09T09:34:57.791" v="1670" actId="478"/>
          <ac:picMkLst>
            <pc:docMk/>
            <pc:sldMk cId="534339579" sldId="259"/>
            <ac:picMk id="4" creationId="{854DFD28-6C9B-F818-6E65-E4804A6E3B69}"/>
          </ac:picMkLst>
        </pc:picChg>
        <pc:picChg chg="add del mod ord">
          <ac:chgData name="Carike Botha" userId="e58bfbca-cd1c-4393-8739-94581b1060c7" providerId="ADAL" clId="{6BC036EA-E9BA-4A77-9538-CDD32DB14BE9}" dt="2023-11-09T09:34:56.391" v="1669" actId="478"/>
          <ac:picMkLst>
            <pc:docMk/>
            <pc:sldMk cId="534339579" sldId="259"/>
            <ac:picMk id="5" creationId="{2A0C8EDE-FBC8-8208-3431-918485226A02}"/>
          </ac:picMkLst>
        </pc:picChg>
        <pc:picChg chg="add del mod">
          <ac:chgData name="Carike Botha" userId="e58bfbca-cd1c-4393-8739-94581b1060c7" providerId="ADAL" clId="{6BC036EA-E9BA-4A77-9538-CDD32DB14BE9}" dt="2023-11-08T23:10:16.544" v="711" actId="478"/>
          <ac:picMkLst>
            <pc:docMk/>
            <pc:sldMk cId="534339579" sldId="259"/>
            <ac:picMk id="8" creationId="{F76375C2-75B0-B46D-DB18-4E0CEEDD1B83}"/>
          </ac:picMkLst>
        </pc:picChg>
        <pc:picChg chg="add del mod">
          <ac:chgData name="Carike Botha" userId="e58bfbca-cd1c-4393-8739-94581b1060c7" providerId="ADAL" clId="{6BC036EA-E9BA-4A77-9538-CDD32DB14BE9}" dt="2023-11-08T23:10:47.480" v="716" actId="478"/>
          <ac:picMkLst>
            <pc:docMk/>
            <pc:sldMk cId="534339579" sldId="259"/>
            <ac:picMk id="12" creationId="{EA88D33B-04E7-9AA0-4A1D-8FD8925A54AD}"/>
          </ac:picMkLst>
        </pc:picChg>
        <pc:picChg chg="add del mod">
          <ac:chgData name="Carike Botha" userId="e58bfbca-cd1c-4393-8739-94581b1060c7" providerId="ADAL" clId="{6BC036EA-E9BA-4A77-9538-CDD32DB14BE9}" dt="2023-11-08T23:14:13.480" v="734" actId="478"/>
          <ac:picMkLst>
            <pc:docMk/>
            <pc:sldMk cId="534339579" sldId="259"/>
            <ac:picMk id="16" creationId="{348A3880-C6D3-BB0C-3310-EE424AE62E79}"/>
          </ac:picMkLst>
        </pc:picChg>
        <pc:picChg chg="add del mod ord">
          <ac:chgData name="Carike Botha" userId="e58bfbca-cd1c-4393-8739-94581b1060c7" providerId="ADAL" clId="{6BC036EA-E9BA-4A77-9538-CDD32DB14BE9}" dt="2023-11-09T09:34:55.166" v="1668" actId="478"/>
          <ac:picMkLst>
            <pc:docMk/>
            <pc:sldMk cId="534339579" sldId="259"/>
            <ac:picMk id="20" creationId="{4E6556A3-8BD1-2A55-3408-035F721399DA}"/>
          </ac:picMkLst>
        </pc:picChg>
        <pc:cxnChg chg="add">
          <ac:chgData name="Carike Botha" userId="e58bfbca-cd1c-4393-8739-94581b1060c7" providerId="ADAL" clId="{6BC036EA-E9BA-4A77-9538-CDD32DB14BE9}" dt="2023-11-08T22:33:13.142" v="301" actId="26606"/>
          <ac:cxnSpMkLst>
            <pc:docMk/>
            <pc:sldMk cId="534339579" sldId="259"/>
            <ac:cxnSpMk id="21" creationId="{56020367-4FD5-4596-8E10-C5F095CD8DBF}"/>
          </ac:cxnSpMkLst>
        </pc:cxnChg>
      </pc:sldChg>
      <pc:sldChg chg="modSp add mod setBg">
        <pc:chgData name="Carike Botha" userId="e58bfbca-cd1c-4393-8739-94581b1060c7" providerId="ADAL" clId="{6BC036EA-E9BA-4A77-9538-CDD32DB14BE9}" dt="2023-11-09T10:00:03.154" v="1805"/>
        <pc:sldMkLst>
          <pc:docMk/>
          <pc:sldMk cId="23060777" sldId="260"/>
        </pc:sldMkLst>
        <pc:spChg chg="mod">
          <ac:chgData name="Carike Botha" userId="e58bfbca-cd1c-4393-8739-94581b1060c7" providerId="ADAL" clId="{6BC036EA-E9BA-4A77-9538-CDD32DB14BE9}" dt="2023-11-09T10:00:03.154" v="1805"/>
          <ac:spMkLst>
            <pc:docMk/>
            <pc:sldMk cId="23060777" sldId="260"/>
            <ac:spMk id="24" creationId="{659E97F4-F59C-B22A-DA0F-87F3297858FB}"/>
          </ac:spMkLst>
        </pc:spChg>
        <pc:spChg chg="mod">
          <ac:chgData name="Carike Botha" userId="e58bfbca-cd1c-4393-8739-94581b1060c7" providerId="ADAL" clId="{6BC036EA-E9BA-4A77-9538-CDD32DB14BE9}" dt="2023-11-09T09:36:52.051" v="1703" actId="1076"/>
          <ac:spMkLst>
            <pc:docMk/>
            <pc:sldMk cId="23060777" sldId="260"/>
            <ac:spMk id="28" creationId="{F5B6D373-A179-1B7E-523C-F43893BC894C}"/>
          </ac:spMkLst>
        </pc:spChg>
      </pc:sldChg>
      <pc:sldChg chg="addSp delSp modSp add mod setBg">
        <pc:chgData name="Carike Botha" userId="e58bfbca-cd1c-4393-8739-94581b1060c7" providerId="ADAL" clId="{6BC036EA-E9BA-4A77-9538-CDD32DB14BE9}" dt="2023-11-09T10:01:37.248" v="1817" actId="255"/>
        <pc:sldMkLst>
          <pc:docMk/>
          <pc:sldMk cId="1353811471" sldId="261"/>
        </pc:sldMkLst>
        <pc:spChg chg="mod">
          <ac:chgData name="Carike Botha" userId="e58bfbca-cd1c-4393-8739-94581b1060c7" providerId="ADAL" clId="{6BC036EA-E9BA-4A77-9538-CDD32DB14BE9}" dt="2023-11-09T08:57:55.848" v="1494" actId="207"/>
          <ac:spMkLst>
            <pc:docMk/>
            <pc:sldMk cId="1353811471" sldId="261"/>
            <ac:spMk id="4" creationId="{56232F47-290D-C2EA-62A8-F8352533E927}"/>
          </ac:spMkLst>
        </pc:spChg>
        <pc:spChg chg="mod">
          <ac:chgData name="Carike Botha" userId="e58bfbca-cd1c-4393-8739-94581b1060c7" providerId="ADAL" clId="{6BC036EA-E9BA-4A77-9538-CDD32DB14BE9}" dt="2023-11-09T10:01:37.248" v="1817" actId="255"/>
          <ac:spMkLst>
            <pc:docMk/>
            <pc:sldMk cId="1353811471" sldId="261"/>
            <ac:spMk id="6" creationId="{C0482D97-D6C9-F66A-D7AD-8039B0A5090F}"/>
          </ac:spMkLst>
        </pc:spChg>
        <pc:spChg chg="mod">
          <ac:chgData name="Carike Botha" userId="e58bfbca-cd1c-4393-8739-94581b1060c7" providerId="ADAL" clId="{6BC036EA-E9BA-4A77-9538-CDD32DB14BE9}" dt="2023-11-09T08:58:46.704" v="1500" actId="113"/>
          <ac:spMkLst>
            <pc:docMk/>
            <pc:sldMk cId="1353811471" sldId="261"/>
            <ac:spMk id="8" creationId="{E955431D-0712-1CE6-5244-AC93098B73B4}"/>
          </ac:spMkLst>
        </pc:spChg>
        <pc:picChg chg="add del mod">
          <ac:chgData name="Carike Botha" userId="e58bfbca-cd1c-4393-8739-94581b1060c7" providerId="ADAL" clId="{6BC036EA-E9BA-4A77-9538-CDD32DB14BE9}" dt="2023-11-09T09:02:41.140" v="1507" actId="478"/>
          <ac:picMkLst>
            <pc:docMk/>
            <pc:sldMk cId="1353811471" sldId="261"/>
            <ac:picMk id="3" creationId="{7A2C8A33-DA49-8F31-F7D2-8A95FBCCACB9}"/>
          </ac:picMkLst>
        </pc:picChg>
        <pc:picChg chg="add mod">
          <ac:chgData name="Carike Botha" userId="e58bfbca-cd1c-4393-8739-94581b1060c7" providerId="ADAL" clId="{6BC036EA-E9BA-4A77-9538-CDD32DB14BE9}" dt="2023-11-09T09:02:56.521" v="1512" actId="1076"/>
          <ac:picMkLst>
            <pc:docMk/>
            <pc:sldMk cId="1353811471" sldId="261"/>
            <ac:picMk id="9" creationId="{AFBB1AF3-8D90-29A3-78AC-870CDA73D458}"/>
          </ac:picMkLst>
        </pc:picChg>
      </pc:sldChg>
      <pc:sldChg chg="add del mod modShow">
        <pc:chgData name="Carike Botha" userId="e58bfbca-cd1c-4393-8739-94581b1060c7" providerId="ADAL" clId="{6BC036EA-E9BA-4A77-9538-CDD32DB14BE9}" dt="2023-11-09T09:41:22.382" v="1749" actId="47"/>
        <pc:sldMkLst>
          <pc:docMk/>
          <pc:sldMk cId="3809455583" sldId="262"/>
        </pc:sldMkLst>
      </pc:sldChg>
      <pc:sldChg chg="add del mod modShow">
        <pc:chgData name="Carike Botha" userId="e58bfbca-cd1c-4393-8739-94581b1060c7" providerId="ADAL" clId="{6BC036EA-E9BA-4A77-9538-CDD32DB14BE9}" dt="2023-11-09T09:41:28.140" v="1750" actId="47"/>
        <pc:sldMkLst>
          <pc:docMk/>
          <pc:sldMk cId="1384661775" sldId="263"/>
        </pc:sldMkLst>
      </pc:sldChg>
      <pc:sldChg chg="addSp delSp modSp add mod ord delAnim modAnim">
        <pc:chgData name="Carike Botha" userId="e58bfbca-cd1c-4393-8739-94581b1060c7" providerId="ADAL" clId="{6BC036EA-E9BA-4A77-9538-CDD32DB14BE9}" dt="2023-11-09T10:04:01.227" v="1834" actId="1035"/>
        <pc:sldMkLst>
          <pc:docMk/>
          <pc:sldMk cId="2237859152" sldId="264"/>
        </pc:sldMkLst>
        <pc:spChg chg="del mod">
          <ac:chgData name="Carike Botha" userId="e58bfbca-cd1c-4393-8739-94581b1060c7" providerId="ADAL" clId="{6BC036EA-E9BA-4A77-9538-CDD32DB14BE9}" dt="2023-11-09T09:38:20.574" v="1709" actId="478"/>
          <ac:spMkLst>
            <pc:docMk/>
            <pc:sldMk cId="2237859152" sldId="264"/>
            <ac:spMk id="2" creationId="{AF595065-CF61-D180-4C16-BB3F49E72D8D}"/>
          </ac:spMkLst>
        </pc:spChg>
        <pc:spChg chg="del mod">
          <ac:chgData name="Carike Botha" userId="e58bfbca-cd1c-4393-8739-94581b1060c7" providerId="ADAL" clId="{6BC036EA-E9BA-4A77-9538-CDD32DB14BE9}" dt="2023-11-09T09:38:20.574" v="1709" actId="478"/>
          <ac:spMkLst>
            <pc:docMk/>
            <pc:sldMk cId="2237859152" sldId="264"/>
            <ac:spMk id="3" creationId="{0EC86A02-9464-2F47-66C4-6E9701DE3847}"/>
          </ac:spMkLst>
        </pc:spChg>
        <pc:spChg chg="add del mod">
          <ac:chgData name="Carike Botha" userId="e58bfbca-cd1c-4393-8739-94581b1060c7" providerId="ADAL" clId="{6BC036EA-E9BA-4A77-9538-CDD32DB14BE9}" dt="2023-11-09T09:39:02.489" v="1713" actId="478"/>
          <ac:spMkLst>
            <pc:docMk/>
            <pc:sldMk cId="2237859152" sldId="264"/>
            <ac:spMk id="9" creationId="{E180F630-E243-CFE3-E1A5-649E57C430E5}"/>
          </ac:spMkLst>
        </pc:spChg>
        <pc:spChg chg="add del mod">
          <ac:chgData name="Carike Botha" userId="e58bfbca-cd1c-4393-8739-94581b1060c7" providerId="ADAL" clId="{6BC036EA-E9BA-4A77-9538-CDD32DB14BE9}" dt="2023-11-09T09:39:11.907" v="1715" actId="478"/>
          <ac:spMkLst>
            <pc:docMk/>
            <pc:sldMk cId="2237859152" sldId="264"/>
            <ac:spMk id="11" creationId="{3012B5C1-7ABC-A1AB-E998-B226DC1C5932}"/>
          </ac:spMkLst>
        </pc:spChg>
        <pc:spChg chg="add del mod">
          <ac:chgData name="Carike Botha" userId="e58bfbca-cd1c-4393-8739-94581b1060c7" providerId="ADAL" clId="{6BC036EA-E9BA-4A77-9538-CDD32DB14BE9}" dt="2023-11-09T09:38:41.013" v="1711"/>
          <ac:spMkLst>
            <pc:docMk/>
            <pc:sldMk cId="2237859152" sldId="264"/>
            <ac:spMk id="12" creationId="{936A9646-A5EA-C148-C043-B1B7B412DBB6}"/>
          </ac:spMkLst>
        </pc:spChg>
        <pc:spChg chg="add del mod">
          <ac:chgData name="Carike Botha" userId="e58bfbca-cd1c-4393-8739-94581b1060c7" providerId="ADAL" clId="{6BC036EA-E9BA-4A77-9538-CDD32DB14BE9}" dt="2023-11-09T09:38:41.013" v="1711"/>
          <ac:spMkLst>
            <pc:docMk/>
            <pc:sldMk cId="2237859152" sldId="264"/>
            <ac:spMk id="13" creationId="{AE28EC70-E00D-C9D2-9A40-3A34AE65658E}"/>
          </ac:spMkLst>
        </pc:spChg>
        <pc:spChg chg="add del mod">
          <ac:chgData name="Carike Botha" userId="e58bfbca-cd1c-4393-8739-94581b1060c7" providerId="ADAL" clId="{6BC036EA-E9BA-4A77-9538-CDD32DB14BE9}" dt="2023-11-09T09:38:41.013" v="1711"/>
          <ac:spMkLst>
            <pc:docMk/>
            <pc:sldMk cId="2237859152" sldId="264"/>
            <ac:spMk id="15" creationId="{07E53252-AB31-CD96-8959-1A89362F1F08}"/>
          </ac:spMkLst>
        </pc:spChg>
        <pc:spChg chg="add del mod">
          <ac:chgData name="Carike Botha" userId="e58bfbca-cd1c-4393-8739-94581b1060c7" providerId="ADAL" clId="{6BC036EA-E9BA-4A77-9538-CDD32DB14BE9}" dt="2023-11-09T09:38:41.013" v="1711"/>
          <ac:spMkLst>
            <pc:docMk/>
            <pc:sldMk cId="2237859152" sldId="264"/>
            <ac:spMk id="16" creationId="{6CAADDC2-903B-91D4-72CC-E8D945F6D961}"/>
          </ac:spMkLst>
        </pc:spChg>
        <pc:spChg chg="add del mod">
          <ac:chgData name="Carike Botha" userId="e58bfbca-cd1c-4393-8739-94581b1060c7" providerId="ADAL" clId="{6BC036EA-E9BA-4A77-9538-CDD32DB14BE9}" dt="2023-11-09T09:38:41.013" v="1711"/>
          <ac:spMkLst>
            <pc:docMk/>
            <pc:sldMk cId="2237859152" sldId="264"/>
            <ac:spMk id="17" creationId="{3B7F5E55-FEAD-A69A-E6FA-3550FD87665F}"/>
          </ac:spMkLst>
        </pc:spChg>
        <pc:spChg chg="add del mod">
          <ac:chgData name="Carike Botha" userId="e58bfbca-cd1c-4393-8739-94581b1060c7" providerId="ADAL" clId="{6BC036EA-E9BA-4A77-9538-CDD32DB14BE9}" dt="2023-11-09T09:39:46.034" v="1721" actId="478"/>
          <ac:spMkLst>
            <pc:docMk/>
            <pc:sldMk cId="2237859152" sldId="264"/>
            <ac:spMk id="19" creationId="{98F73652-93D0-3D6B-5F8C-BD4F2159595A}"/>
          </ac:spMkLst>
        </pc:spChg>
        <pc:spChg chg="add mod">
          <ac:chgData name="Carike Botha" userId="e58bfbca-cd1c-4393-8739-94581b1060c7" providerId="ADAL" clId="{6BC036EA-E9BA-4A77-9538-CDD32DB14BE9}" dt="2023-11-09T10:04:01.227" v="1834" actId="1035"/>
          <ac:spMkLst>
            <pc:docMk/>
            <pc:sldMk cId="2237859152" sldId="264"/>
            <ac:spMk id="21" creationId="{1BDC800B-58DA-1FCD-5353-303EE8158733}"/>
          </ac:spMkLst>
        </pc:spChg>
        <pc:spChg chg="del">
          <ac:chgData name="Carike Botha" userId="e58bfbca-cd1c-4393-8739-94581b1060c7" providerId="ADAL" clId="{6BC036EA-E9BA-4A77-9538-CDD32DB14BE9}" dt="2023-11-09T09:38:20.574" v="1709" actId="478"/>
          <ac:spMkLst>
            <pc:docMk/>
            <pc:sldMk cId="2237859152" sldId="264"/>
            <ac:spMk id="39" creationId="{ECC07320-C2CA-4E29-8481-9D9E143C7788}"/>
          </ac:spMkLst>
        </pc:spChg>
        <pc:graphicFrameChg chg="add del mod">
          <ac:chgData name="Carike Botha" userId="e58bfbca-cd1c-4393-8739-94581b1060c7" providerId="ADAL" clId="{6BC036EA-E9BA-4A77-9538-CDD32DB14BE9}" dt="2023-11-09T09:38:41.013" v="1711"/>
          <ac:graphicFrameMkLst>
            <pc:docMk/>
            <pc:sldMk cId="2237859152" sldId="264"/>
            <ac:graphicFrameMk id="18" creationId="{7C24FA49-3AA0-589A-13FE-051848B4D9FE}"/>
          </ac:graphicFrameMkLst>
        </pc:graphicFrameChg>
        <pc:graphicFrameChg chg="add mod">
          <ac:chgData name="Carike Botha" userId="e58bfbca-cd1c-4393-8739-94581b1060c7" providerId="ADAL" clId="{6BC036EA-E9BA-4A77-9538-CDD32DB14BE9}" dt="2023-11-09T09:42:47.334" v="1754" actId="207"/>
          <ac:graphicFrameMkLst>
            <pc:docMk/>
            <pc:sldMk cId="2237859152" sldId="264"/>
            <ac:graphicFrameMk id="20" creationId="{C89A86D4-1D35-8C5E-5850-02FB1EF31B32}"/>
          </ac:graphicFrameMkLst>
        </pc:graphicFrameChg>
        <pc:picChg chg="add del mod">
          <ac:chgData name="Carike Botha" userId="e58bfbca-cd1c-4393-8739-94581b1060c7" providerId="ADAL" clId="{6BC036EA-E9BA-4A77-9538-CDD32DB14BE9}" dt="2023-11-09T09:38:20.574" v="1709" actId="478"/>
          <ac:picMkLst>
            <pc:docMk/>
            <pc:sldMk cId="2237859152" sldId="264"/>
            <ac:picMk id="4" creationId="{4F27D050-4582-CB57-5D00-42EA472AE564}"/>
          </ac:picMkLst>
        </pc:picChg>
        <pc:picChg chg="del">
          <ac:chgData name="Carike Botha" userId="e58bfbca-cd1c-4393-8739-94581b1060c7" providerId="ADAL" clId="{6BC036EA-E9BA-4A77-9538-CDD32DB14BE9}" dt="2023-11-09T09:35:12.505" v="1675" actId="478"/>
          <ac:picMkLst>
            <pc:docMk/>
            <pc:sldMk cId="2237859152" sldId="264"/>
            <ac:picMk id="5" creationId="{CF7D2704-2DFB-D18D-8D00-318F1126B5BB}"/>
          </ac:picMkLst>
        </pc:picChg>
        <pc:picChg chg="add del mod ord">
          <ac:chgData name="Carike Botha" userId="e58bfbca-cd1c-4393-8739-94581b1060c7" providerId="ADAL" clId="{6BC036EA-E9BA-4A77-9538-CDD32DB14BE9}" dt="2023-11-09T09:38:20.574" v="1709" actId="478"/>
          <ac:picMkLst>
            <pc:docMk/>
            <pc:sldMk cId="2237859152" sldId="264"/>
            <ac:picMk id="6" creationId="{1491B0A2-1CC1-0AA0-B350-863694D82908}"/>
          </ac:picMkLst>
        </pc:picChg>
        <pc:picChg chg="add del mod">
          <ac:chgData name="Carike Botha" userId="e58bfbca-cd1c-4393-8739-94581b1060c7" providerId="ADAL" clId="{6BC036EA-E9BA-4A77-9538-CDD32DB14BE9}" dt="2023-11-09T09:38:20.574" v="1709" actId="478"/>
          <ac:picMkLst>
            <pc:docMk/>
            <pc:sldMk cId="2237859152" sldId="264"/>
            <ac:picMk id="7" creationId="{21EB24BB-BC93-233E-3404-5DE8BFC50181}"/>
          </ac:picMkLst>
        </pc:picChg>
        <pc:cxnChg chg="add del mod">
          <ac:chgData name="Carike Botha" userId="e58bfbca-cd1c-4393-8739-94581b1060c7" providerId="ADAL" clId="{6BC036EA-E9BA-4A77-9538-CDD32DB14BE9}" dt="2023-11-09T09:38:41.013" v="1711"/>
          <ac:cxnSpMkLst>
            <pc:docMk/>
            <pc:sldMk cId="2237859152" sldId="264"/>
            <ac:cxnSpMk id="14" creationId="{E624E021-FFCD-8D61-892D-0BDB64A2DABC}"/>
          </ac:cxnSpMkLst>
        </pc:cxnChg>
      </pc:sldChg>
      <pc:sldChg chg="add del">
        <pc:chgData name="Carike Botha" userId="e58bfbca-cd1c-4393-8739-94581b1060c7" providerId="ADAL" clId="{6BC036EA-E9BA-4A77-9538-CDD32DB14BE9}" dt="2023-11-09T09:38:07.998" v="1707" actId="2890"/>
        <pc:sldMkLst>
          <pc:docMk/>
          <pc:sldMk cId="530016866" sldId="265"/>
        </pc:sldMkLst>
      </pc:sldChg>
      <pc:sldChg chg="add">
        <pc:chgData name="Carike Botha" userId="e58bfbca-cd1c-4393-8739-94581b1060c7" providerId="ADAL" clId="{6BC036EA-E9BA-4A77-9538-CDD32DB14BE9}" dt="2023-11-09T09:38:12.486" v="1708" actId="2890"/>
        <pc:sldMkLst>
          <pc:docMk/>
          <pc:sldMk cId="3832175562" sldId="265"/>
        </pc:sldMkLst>
      </pc:sldChg>
      <pc:sldChg chg="addSp delSp modSp add mod ord delAnim">
        <pc:chgData name="Carike Botha" userId="e58bfbca-cd1c-4393-8739-94581b1060c7" providerId="ADAL" clId="{6BC036EA-E9BA-4A77-9538-CDD32DB14BE9}" dt="2023-11-09T10:02:38.891" v="1818" actId="1076"/>
        <pc:sldMkLst>
          <pc:docMk/>
          <pc:sldMk cId="1491971595" sldId="266"/>
        </pc:sldMkLst>
        <pc:spChg chg="del">
          <ac:chgData name="Carike Botha" userId="e58bfbca-cd1c-4393-8739-94581b1060c7" providerId="ADAL" clId="{6BC036EA-E9BA-4A77-9538-CDD32DB14BE9}" dt="2023-11-09T09:44:28.947" v="1763" actId="478"/>
          <ac:spMkLst>
            <pc:docMk/>
            <pc:sldMk cId="1491971595" sldId="266"/>
            <ac:spMk id="2" creationId="{AF595065-CF61-D180-4C16-BB3F49E72D8D}"/>
          </ac:spMkLst>
        </pc:spChg>
        <pc:spChg chg="del">
          <ac:chgData name="Carike Botha" userId="e58bfbca-cd1c-4393-8739-94581b1060c7" providerId="ADAL" clId="{6BC036EA-E9BA-4A77-9538-CDD32DB14BE9}" dt="2023-11-09T09:44:50.537" v="1768" actId="478"/>
          <ac:spMkLst>
            <pc:docMk/>
            <pc:sldMk cId="1491971595" sldId="266"/>
            <ac:spMk id="3" creationId="{0EC86A02-9464-2F47-66C4-6E9701DE3847}"/>
          </ac:spMkLst>
        </pc:spChg>
        <pc:spChg chg="add mod">
          <ac:chgData name="Carike Botha" userId="e58bfbca-cd1c-4393-8739-94581b1060c7" providerId="ADAL" clId="{6BC036EA-E9BA-4A77-9538-CDD32DB14BE9}" dt="2023-11-09T09:46:10.661" v="1776" actId="1076"/>
          <ac:spMkLst>
            <pc:docMk/>
            <pc:sldMk cId="1491971595" sldId="266"/>
            <ac:spMk id="5" creationId="{E96AA630-59F0-CF75-D8EE-6D4F6F778291}"/>
          </ac:spMkLst>
        </pc:spChg>
        <pc:spChg chg="add mod">
          <ac:chgData name="Carike Botha" userId="e58bfbca-cd1c-4393-8739-94581b1060c7" providerId="ADAL" clId="{6BC036EA-E9BA-4A77-9538-CDD32DB14BE9}" dt="2023-11-09T09:46:10.661" v="1776" actId="1076"/>
          <ac:spMkLst>
            <pc:docMk/>
            <pc:sldMk cId="1491971595" sldId="266"/>
            <ac:spMk id="8" creationId="{592C89A2-3B7D-C49D-FC07-2F37D301742B}"/>
          </ac:spMkLst>
        </pc:spChg>
        <pc:spChg chg="add del mod">
          <ac:chgData name="Carike Botha" userId="e58bfbca-cd1c-4393-8739-94581b1060c7" providerId="ADAL" clId="{6BC036EA-E9BA-4A77-9538-CDD32DB14BE9}" dt="2023-11-09T09:44:47.428" v="1767" actId="478"/>
          <ac:spMkLst>
            <pc:docMk/>
            <pc:sldMk cId="1491971595" sldId="266"/>
            <ac:spMk id="16" creationId="{8442EC41-4AF7-8D59-564C-42F87F08254B}"/>
          </ac:spMkLst>
        </pc:spChg>
        <pc:spChg chg="add del mod">
          <ac:chgData name="Carike Botha" userId="e58bfbca-cd1c-4393-8739-94581b1060c7" providerId="ADAL" clId="{6BC036EA-E9BA-4A77-9538-CDD32DB14BE9}" dt="2023-11-09T09:44:54.777" v="1769" actId="478"/>
          <ac:spMkLst>
            <pc:docMk/>
            <pc:sldMk cId="1491971595" sldId="266"/>
            <ac:spMk id="18" creationId="{060F0B78-06A7-DFC7-EE85-F01873147F26}"/>
          </ac:spMkLst>
        </pc:spChg>
        <pc:picChg chg="del">
          <ac:chgData name="Carike Botha" userId="e58bfbca-cd1c-4393-8739-94581b1060c7" providerId="ADAL" clId="{6BC036EA-E9BA-4A77-9538-CDD32DB14BE9}" dt="2023-11-09T09:43:44.736" v="1760" actId="478"/>
          <ac:picMkLst>
            <pc:docMk/>
            <pc:sldMk cId="1491971595" sldId="266"/>
            <ac:picMk id="4" creationId="{4F27D050-4582-CB57-5D00-42EA472AE564}"/>
          </ac:picMkLst>
        </pc:picChg>
        <pc:picChg chg="del">
          <ac:chgData name="Carike Botha" userId="e58bfbca-cd1c-4393-8739-94581b1060c7" providerId="ADAL" clId="{6BC036EA-E9BA-4A77-9538-CDD32DB14BE9}" dt="2023-11-09T09:43:43.384" v="1759" actId="478"/>
          <ac:picMkLst>
            <pc:docMk/>
            <pc:sldMk cId="1491971595" sldId="266"/>
            <ac:picMk id="6" creationId="{1491B0A2-1CC1-0AA0-B350-863694D82908}"/>
          </ac:picMkLst>
        </pc:picChg>
        <pc:picChg chg="del">
          <ac:chgData name="Carike Botha" userId="e58bfbca-cd1c-4393-8739-94581b1060c7" providerId="ADAL" clId="{6BC036EA-E9BA-4A77-9538-CDD32DB14BE9}" dt="2023-11-09T09:43:41.841" v="1758" actId="478"/>
          <ac:picMkLst>
            <pc:docMk/>
            <pc:sldMk cId="1491971595" sldId="266"/>
            <ac:picMk id="7" creationId="{21EB24BB-BC93-233E-3404-5DE8BFC50181}"/>
          </ac:picMkLst>
        </pc:picChg>
        <pc:picChg chg="add mod">
          <ac:chgData name="Carike Botha" userId="e58bfbca-cd1c-4393-8739-94581b1060c7" providerId="ADAL" clId="{6BC036EA-E9BA-4A77-9538-CDD32DB14BE9}" dt="2023-11-09T09:45:28.427" v="1772" actId="1076"/>
          <ac:picMkLst>
            <pc:docMk/>
            <pc:sldMk cId="1491971595" sldId="266"/>
            <ac:picMk id="9" creationId="{360FC633-43C2-1CF6-06D2-F4D379D3DEBE}"/>
          </ac:picMkLst>
        </pc:picChg>
        <pc:picChg chg="add del mod">
          <ac:chgData name="Carike Botha" userId="e58bfbca-cd1c-4393-8739-94581b1060c7" providerId="ADAL" clId="{6BC036EA-E9BA-4A77-9538-CDD32DB14BE9}" dt="2023-11-09T09:45:24.259" v="1771" actId="478"/>
          <ac:picMkLst>
            <pc:docMk/>
            <pc:sldMk cId="1491971595" sldId="266"/>
            <ac:picMk id="10" creationId="{E189F675-419B-8A66-3C84-B485EFFEACE0}"/>
          </ac:picMkLst>
        </pc:picChg>
        <pc:picChg chg="add mod">
          <ac:chgData name="Carike Botha" userId="e58bfbca-cd1c-4393-8739-94581b1060c7" providerId="ADAL" clId="{6BC036EA-E9BA-4A77-9538-CDD32DB14BE9}" dt="2023-11-09T10:02:38.891" v="1818" actId="1076"/>
          <ac:picMkLst>
            <pc:docMk/>
            <pc:sldMk cId="1491971595" sldId="266"/>
            <ac:picMk id="11" creationId="{9F4993C8-796C-1317-E050-B4E3D64AEB5A}"/>
          </ac:picMkLst>
        </pc:picChg>
        <pc:picChg chg="add mod">
          <ac:chgData name="Carike Botha" userId="e58bfbca-cd1c-4393-8739-94581b1060c7" providerId="ADAL" clId="{6BC036EA-E9BA-4A77-9538-CDD32DB14BE9}" dt="2023-11-09T09:44:06.455" v="1761"/>
          <ac:picMkLst>
            <pc:docMk/>
            <pc:sldMk cId="1491971595" sldId="266"/>
            <ac:picMk id="12" creationId="{1FC6944C-0672-BFC6-F301-54E8D1664BB9}"/>
          </ac:picMkLst>
        </pc:picChg>
        <pc:picChg chg="add mod">
          <ac:chgData name="Carike Botha" userId="e58bfbca-cd1c-4393-8739-94581b1060c7" providerId="ADAL" clId="{6BC036EA-E9BA-4A77-9538-CDD32DB14BE9}" dt="2023-11-09T09:47:44.378" v="1778" actId="1076"/>
          <ac:picMkLst>
            <pc:docMk/>
            <pc:sldMk cId="1491971595" sldId="266"/>
            <ac:picMk id="13" creationId="{E4A2898D-A77F-037A-96BF-CC5FC7E1E94E}"/>
          </ac:picMkLst>
        </pc:picChg>
        <pc:picChg chg="add mod">
          <ac:chgData name="Carike Botha" userId="e58bfbca-cd1c-4393-8739-94581b1060c7" providerId="ADAL" clId="{6BC036EA-E9BA-4A77-9538-CDD32DB14BE9}" dt="2023-11-09T09:47:44.378" v="1778" actId="1076"/>
          <ac:picMkLst>
            <pc:docMk/>
            <pc:sldMk cId="1491971595" sldId="266"/>
            <ac:picMk id="14" creationId="{16B013BD-6CDA-1AA5-F1AD-AEB8AC9BCFC1}"/>
          </ac:picMkLst>
        </pc:picChg>
        <pc:picChg chg="add mod">
          <ac:chgData name="Carike Botha" userId="e58bfbca-cd1c-4393-8739-94581b1060c7" providerId="ADAL" clId="{6BC036EA-E9BA-4A77-9538-CDD32DB14BE9}" dt="2023-11-09T10:02:38.891" v="1818" actId="1076"/>
          <ac:picMkLst>
            <pc:docMk/>
            <pc:sldMk cId="1491971595" sldId="266"/>
            <ac:picMk id="20" creationId="{41A876A9-B837-887E-99D2-5576CA50C743}"/>
          </ac:picMkLst>
        </pc:picChg>
        <pc:picChg chg="add mod">
          <ac:chgData name="Carike Botha" userId="e58bfbca-cd1c-4393-8739-94581b1060c7" providerId="ADAL" clId="{6BC036EA-E9BA-4A77-9538-CDD32DB14BE9}" dt="2023-11-09T10:02:38.891" v="1818" actId="1076"/>
          <ac:picMkLst>
            <pc:docMk/>
            <pc:sldMk cId="1491971595" sldId="266"/>
            <ac:picMk id="22" creationId="{44311190-C909-74C8-4369-739E8D633405}"/>
          </ac:picMkLst>
        </pc:picChg>
      </pc:sldChg>
      <pc:sldChg chg="delSp modSp add mod delDesignElem">
        <pc:chgData name="Carike Botha" userId="e58bfbca-cd1c-4393-8739-94581b1060c7" providerId="ADAL" clId="{6BC036EA-E9BA-4A77-9538-CDD32DB14BE9}" dt="2023-11-11T13:18:30.077" v="1838" actId="1076"/>
        <pc:sldMkLst>
          <pc:docMk/>
          <pc:sldMk cId="2558741514" sldId="2147480036"/>
        </pc:sldMkLst>
        <pc:spChg chg="del">
          <ac:chgData name="Carike Botha" userId="e58bfbca-cd1c-4393-8739-94581b1060c7" providerId="ADAL" clId="{6BC036EA-E9BA-4A77-9538-CDD32DB14BE9}" dt="2023-11-11T13:18:20.974" v="1836"/>
          <ac:spMkLst>
            <pc:docMk/>
            <pc:sldMk cId="2558741514" sldId="2147480036"/>
            <ac:spMk id="12" creationId="{447CD724-D6CE-A72E-EB3E-89D3AB9B63D6}"/>
          </ac:spMkLst>
        </pc:spChg>
        <pc:spChg chg="del">
          <ac:chgData name="Carike Botha" userId="e58bfbca-cd1c-4393-8739-94581b1060c7" providerId="ADAL" clId="{6BC036EA-E9BA-4A77-9538-CDD32DB14BE9}" dt="2023-11-11T13:18:20.974" v="1836"/>
          <ac:spMkLst>
            <pc:docMk/>
            <pc:sldMk cId="2558741514" sldId="2147480036"/>
            <ac:spMk id="13" creationId="{FA4AEE2E-E40D-7F22-6852-3842326C2BF1}"/>
          </ac:spMkLst>
        </pc:spChg>
        <pc:spChg chg="del">
          <ac:chgData name="Carike Botha" userId="e58bfbca-cd1c-4393-8739-94581b1060c7" providerId="ADAL" clId="{6BC036EA-E9BA-4A77-9538-CDD32DB14BE9}" dt="2023-11-11T13:18:20.974" v="1836"/>
          <ac:spMkLst>
            <pc:docMk/>
            <pc:sldMk cId="2558741514" sldId="2147480036"/>
            <ac:spMk id="14" creationId="{F65EA549-5DB2-3221-BFF4-9662822F898F}"/>
          </ac:spMkLst>
        </pc:spChg>
        <pc:spChg chg="del">
          <ac:chgData name="Carike Botha" userId="e58bfbca-cd1c-4393-8739-94581b1060c7" providerId="ADAL" clId="{6BC036EA-E9BA-4A77-9538-CDD32DB14BE9}" dt="2023-11-11T13:18:20.974" v="1836"/>
          <ac:spMkLst>
            <pc:docMk/>
            <pc:sldMk cId="2558741514" sldId="2147480036"/>
            <ac:spMk id="15" creationId="{2776C819-796B-F7B0-3D80-5C6306745D34}"/>
          </ac:spMkLst>
        </pc:spChg>
        <pc:picChg chg="mod">
          <ac:chgData name="Carike Botha" userId="e58bfbca-cd1c-4393-8739-94581b1060c7" providerId="ADAL" clId="{6BC036EA-E9BA-4A77-9538-CDD32DB14BE9}" dt="2023-11-11T13:18:30.077" v="1838" actId="1076"/>
          <ac:picMkLst>
            <pc:docMk/>
            <pc:sldMk cId="2558741514" sldId="2147480036"/>
            <ac:picMk id="3" creationId="{816F63E6-C582-801E-8BF8-B03C328B9A7E}"/>
          </ac:picMkLst>
        </pc:picChg>
      </pc:sldChg>
      <pc:sldMasterChg chg="setBg modSldLayout">
        <pc:chgData name="Carike Botha" userId="e58bfbca-cd1c-4393-8739-94581b1060c7" providerId="ADAL" clId="{6BC036EA-E9BA-4A77-9538-CDD32DB14BE9}" dt="2023-11-09T08:55:06.351" v="1487"/>
        <pc:sldMasterMkLst>
          <pc:docMk/>
          <pc:sldMasterMk cId="1389542207" sldId="2147483648"/>
        </pc:sldMasterMkLst>
        <pc:sldLayoutChg chg="setBg">
          <pc:chgData name="Carike Botha" userId="e58bfbca-cd1c-4393-8739-94581b1060c7" providerId="ADAL" clId="{6BC036EA-E9BA-4A77-9538-CDD32DB14BE9}" dt="2023-11-09T08:55:06.351" v="1487"/>
          <pc:sldLayoutMkLst>
            <pc:docMk/>
            <pc:sldMasterMk cId="1389542207" sldId="2147483648"/>
            <pc:sldLayoutMk cId="2001227759" sldId="2147483649"/>
          </pc:sldLayoutMkLst>
        </pc:sldLayoutChg>
        <pc:sldLayoutChg chg="setBg">
          <pc:chgData name="Carike Botha" userId="e58bfbca-cd1c-4393-8739-94581b1060c7" providerId="ADAL" clId="{6BC036EA-E9BA-4A77-9538-CDD32DB14BE9}" dt="2023-11-09T08:55:06.351" v="1487"/>
          <pc:sldLayoutMkLst>
            <pc:docMk/>
            <pc:sldMasterMk cId="1389542207" sldId="2147483648"/>
            <pc:sldLayoutMk cId="4278802695" sldId="2147483650"/>
          </pc:sldLayoutMkLst>
        </pc:sldLayoutChg>
        <pc:sldLayoutChg chg="setBg">
          <pc:chgData name="Carike Botha" userId="e58bfbca-cd1c-4393-8739-94581b1060c7" providerId="ADAL" clId="{6BC036EA-E9BA-4A77-9538-CDD32DB14BE9}" dt="2023-11-09T08:55:06.351" v="1487"/>
          <pc:sldLayoutMkLst>
            <pc:docMk/>
            <pc:sldMasterMk cId="1389542207" sldId="2147483648"/>
            <pc:sldLayoutMk cId="4187615686" sldId="2147483651"/>
          </pc:sldLayoutMkLst>
        </pc:sldLayoutChg>
        <pc:sldLayoutChg chg="setBg">
          <pc:chgData name="Carike Botha" userId="e58bfbca-cd1c-4393-8739-94581b1060c7" providerId="ADAL" clId="{6BC036EA-E9BA-4A77-9538-CDD32DB14BE9}" dt="2023-11-09T08:55:06.351" v="1487"/>
          <pc:sldLayoutMkLst>
            <pc:docMk/>
            <pc:sldMasterMk cId="1389542207" sldId="2147483648"/>
            <pc:sldLayoutMk cId="4034451716" sldId="2147483652"/>
          </pc:sldLayoutMkLst>
        </pc:sldLayoutChg>
        <pc:sldLayoutChg chg="setBg">
          <pc:chgData name="Carike Botha" userId="e58bfbca-cd1c-4393-8739-94581b1060c7" providerId="ADAL" clId="{6BC036EA-E9BA-4A77-9538-CDD32DB14BE9}" dt="2023-11-09T08:55:06.351" v="1487"/>
          <pc:sldLayoutMkLst>
            <pc:docMk/>
            <pc:sldMasterMk cId="1389542207" sldId="2147483648"/>
            <pc:sldLayoutMk cId="773439489" sldId="2147483653"/>
          </pc:sldLayoutMkLst>
        </pc:sldLayoutChg>
        <pc:sldLayoutChg chg="setBg">
          <pc:chgData name="Carike Botha" userId="e58bfbca-cd1c-4393-8739-94581b1060c7" providerId="ADAL" clId="{6BC036EA-E9BA-4A77-9538-CDD32DB14BE9}" dt="2023-11-09T08:55:06.351" v="1487"/>
          <pc:sldLayoutMkLst>
            <pc:docMk/>
            <pc:sldMasterMk cId="1389542207" sldId="2147483648"/>
            <pc:sldLayoutMk cId="2556541438" sldId="2147483654"/>
          </pc:sldLayoutMkLst>
        </pc:sldLayoutChg>
        <pc:sldLayoutChg chg="setBg">
          <pc:chgData name="Carike Botha" userId="e58bfbca-cd1c-4393-8739-94581b1060c7" providerId="ADAL" clId="{6BC036EA-E9BA-4A77-9538-CDD32DB14BE9}" dt="2023-11-09T08:55:06.351" v="1487"/>
          <pc:sldLayoutMkLst>
            <pc:docMk/>
            <pc:sldMasterMk cId="1389542207" sldId="2147483648"/>
            <pc:sldLayoutMk cId="2116703209" sldId="2147483655"/>
          </pc:sldLayoutMkLst>
        </pc:sldLayoutChg>
        <pc:sldLayoutChg chg="setBg">
          <pc:chgData name="Carike Botha" userId="e58bfbca-cd1c-4393-8739-94581b1060c7" providerId="ADAL" clId="{6BC036EA-E9BA-4A77-9538-CDD32DB14BE9}" dt="2023-11-09T08:55:06.351" v="1487"/>
          <pc:sldLayoutMkLst>
            <pc:docMk/>
            <pc:sldMasterMk cId="1389542207" sldId="2147483648"/>
            <pc:sldLayoutMk cId="1671937940" sldId="2147483656"/>
          </pc:sldLayoutMkLst>
        </pc:sldLayoutChg>
        <pc:sldLayoutChg chg="setBg">
          <pc:chgData name="Carike Botha" userId="e58bfbca-cd1c-4393-8739-94581b1060c7" providerId="ADAL" clId="{6BC036EA-E9BA-4A77-9538-CDD32DB14BE9}" dt="2023-11-09T08:55:06.351" v="1487"/>
          <pc:sldLayoutMkLst>
            <pc:docMk/>
            <pc:sldMasterMk cId="1389542207" sldId="2147483648"/>
            <pc:sldLayoutMk cId="3755463478" sldId="2147483657"/>
          </pc:sldLayoutMkLst>
        </pc:sldLayoutChg>
        <pc:sldLayoutChg chg="setBg">
          <pc:chgData name="Carike Botha" userId="e58bfbca-cd1c-4393-8739-94581b1060c7" providerId="ADAL" clId="{6BC036EA-E9BA-4A77-9538-CDD32DB14BE9}" dt="2023-11-09T08:55:06.351" v="1487"/>
          <pc:sldLayoutMkLst>
            <pc:docMk/>
            <pc:sldMasterMk cId="1389542207" sldId="2147483648"/>
            <pc:sldLayoutMk cId="1739628410" sldId="2147483658"/>
          </pc:sldLayoutMkLst>
        </pc:sldLayoutChg>
        <pc:sldLayoutChg chg="setBg">
          <pc:chgData name="Carike Botha" userId="e58bfbca-cd1c-4393-8739-94581b1060c7" providerId="ADAL" clId="{6BC036EA-E9BA-4A77-9538-CDD32DB14BE9}" dt="2023-11-09T08:55:06.351" v="1487"/>
          <pc:sldLayoutMkLst>
            <pc:docMk/>
            <pc:sldMasterMk cId="1389542207" sldId="2147483648"/>
            <pc:sldLayoutMk cId="3536343932" sldId="2147483659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662366-B59D-43A4-84FC-6F64BF113D0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ZA"/>
        </a:p>
      </dgm:t>
    </dgm:pt>
    <dgm:pt modelId="{E3DC52C1-629C-4E8F-AE95-664320E7B6A9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Copilot</a:t>
          </a:r>
          <a:endParaRPr lang="en-ZA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47A3D37-2C00-400F-8B1F-0B8B82666E94}" type="parTrans" cxnId="{2A094D7A-4DCE-4265-ACC8-23B91220FAD0}">
      <dgm:prSet/>
      <dgm:spPr/>
      <dgm:t>
        <a:bodyPr/>
        <a:lstStyle/>
        <a:p>
          <a:endParaRPr lang="en-ZA"/>
        </a:p>
      </dgm:t>
    </dgm:pt>
    <dgm:pt modelId="{638D0185-0917-4F32-A5A1-F1349F1E29F3}" type="sibTrans" cxnId="{2A094D7A-4DCE-4265-ACC8-23B91220FAD0}">
      <dgm:prSet/>
      <dgm:spPr/>
      <dgm:t>
        <a:bodyPr/>
        <a:lstStyle/>
        <a:p>
          <a:endParaRPr lang="en-ZA"/>
        </a:p>
      </dgm:t>
    </dgm:pt>
    <dgm:pt modelId="{4603396F-0C8A-417E-864A-5BA00FB8466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You can create a flow by describing what you need through multiple steps of conversation.</a:t>
          </a:r>
        </a:p>
      </dgm:t>
    </dgm:pt>
    <dgm:pt modelId="{2403FB1D-99F3-4E1D-ACA6-65D5B4E65C4A}" type="parTrans" cxnId="{5C632CED-3358-488C-90E6-7B7423D167F0}">
      <dgm:prSet/>
      <dgm:spPr/>
      <dgm:t>
        <a:bodyPr/>
        <a:lstStyle/>
        <a:p>
          <a:endParaRPr lang="en-ZA"/>
        </a:p>
      </dgm:t>
    </dgm:pt>
    <dgm:pt modelId="{0B20B4E8-F334-4E49-B6FA-6F5272BDD562}" type="sibTrans" cxnId="{5C632CED-3358-488C-90E6-7B7423D167F0}">
      <dgm:prSet/>
      <dgm:spPr/>
      <dgm:t>
        <a:bodyPr/>
        <a:lstStyle/>
        <a:p>
          <a:endParaRPr lang="en-ZA"/>
        </a:p>
      </dgm:t>
    </dgm:pt>
    <dgm:pt modelId="{C80407D5-E99C-446C-B18B-C5E272311EB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Process Mining</a:t>
          </a:r>
        </a:p>
      </dgm:t>
    </dgm:pt>
    <dgm:pt modelId="{43548D1C-D08B-4758-A101-25DD6A98DAEE}" type="parTrans" cxnId="{040CF4B3-3F74-42EB-93F4-F0D1AC3AB588}">
      <dgm:prSet/>
      <dgm:spPr/>
      <dgm:t>
        <a:bodyPr/>
        <a:lstStyle/>
        <a:p>
          <a:endParaRPr lang="en-ZA"/>
        </a:p>
      </dgm:t>
    </dgm:pt>
    <dgm:pt modelId="{56DAADFD-5F1C-4DF7-95F8-974625B55ECE}" type="sibTrans" cxnId="{040CF4B3-3F74-42EB-93F4-F0D1AC3AB588}">
      <dgm:prSet/>
      <dgm:spPr/>
      <dgm:t>
        <a:bodyPr/>
        <a:lstStyle/>
        <a:p>
          <a:endParaRPr lang="en-ZA"/>
        </a:p>
      </dgm:t>
    </dgm:pt>
    <dgm:pt modelId="{C7E05D82-70A9-4BBF-894C-C386BA9ABA5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Process mining is a research area and technology that helps businesses understand their real processes, how they're operated, and identify opportunities for improvement, automation, and digitization.</a:t>
          </a:r>
        </a:p>
      </dgm:t>
    </dgm:pt>
    <dgm:pt modelId="{E61CDEAD-D152-4F2E-B68D-0B812005D279}" type="parTrans" cxnId="{05AFFE54-597C-4807-B091-6BCB6A589E0C}">
      <dgm:prSet/>
      <dgm:spPr/>
      <dgm:t>
        <a:bodyPr/>
        <a:lstStyle/>
        <a:p>
          <a:endParaRPr lang="en-ZA"/>
        </a:p>
      </dgm:t>
    </dgm:pt>
    <dgm:pt modelId="{22AF268E-91D1-4D3F-BA78-BDF8FD7DE440}" type="sibTrans" cxnId="{05AFFE54-597C-4807-B091-6BCB6A589E0C}">
      <dgm:prSet/>
      <dgm:spPr/>
      <dgm:t>
        <a:bodyPr/>
        <a:lstStyle/>
        <a:p>
          <a:endParaRPr lang="en-ZA"/>
        </a:p>
      </dgm:t>
    </dgm:pt>
    <dgm:pt modelId="{7E7C4661-35FA-4510-868F-A6C95CF56A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AI Builder</a:t>
          </a:r>
        </a:p>
      </dgm:t>
    </dgm:pt>
    <dgm:pt modelId="{C308A6D2-E077-417A-82A1-4FCCFDEAA6DD}" type="parTrans" cxnId="{B224F8D5-91A3-4908-87F7-125C54ED204C}">
      <dgm:prSet/>
      <dgm:spPr/>
      <dgm:t>
        <a:bodyPr/>
        <a:lstStyle/>
        <a:p>
          <a:endParaRPr lang="en-ZA"/>
        </a:p>
      </dgm:t>
    </dgm:pt>
    <dgm:pt modelId="{AB71BB49-BC5E-4228-ADDE-E6F23B64D79A}" type="sibTrans" cxnId="{B224F8D5-91A3-4908-87F7-125C54ED204C}">
      <dgm:prSet/>
      <dgm:spPr/>
      <dgm:t>
        <a:bodyPr/>
        <a:lstStyle/>
        <a:p>
          <a:endParaRPr lang="en-ZA"/>
        </a:p>
      </dgm:t>
    </dgm:pt>
    <dgm:pt modelId="{7A31CE9B-26C8-4A9E-BFA5-AB554F53FDC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Create intelligent automation and find insights by building tailored AI models within Power Automate.</a:t>
          </a:r>
        </a:p>
      </dgm:t>
    </dgm:pt>
    <dgm:pt modelId="{E95A2838-826A-4468-9E6B-F4D5BD6F857D}" type="parTrans" cxnId="{ABF2384B-BDC9-4852-9332-4A6C02E91BB7}">
      <dgm:prSet/>
      <dgm:spPr/>
      <dgm:t>
        <a:bodyPr/>
        <a:lstStyle/>
        <a:p>
          <a:endParaRPr lang="en-ZA"/>
        </a:p>
      </dgm:t>
    </dgm:pt>
    <dgm:pt modelId="{D96D2C43-F556-4DA3-880F-E1236B0C52A5}" type="sibTrans" cxnId="{ABF2384B-BDC9-4852-9332-4A6C02E91BB7}">
      <dgm:prSet/>
      <dgm:spPr/>
      <dgm:t>
        <a:bodyPr/>
        <a:lstStyle/>
        <a:p>
          <a:endParaRPr lang="en-ZA"/>
        </a:p>
      </dgm:t>
    </dgm:pt>
    <dgm:pt modelId="{B1E332D0-0989-41DA-A952-CE08E93091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Azure Open AI</a:t>
          </a:r>
        </a:p>
      </dgm:t>
    </dgm:pt>
    <dgm:pt modelId="{CCE0637A-FD30-4B0C-B9B0-22952AEC10C1}" type="parTrans" cxnId="{4426DD5B-6918-418D-832E-25C3C981E9E4}">
      <dgm:prSet/>
      <dgm:spPr/>
      <dgm:t>
        <a:bodyPr/>
        <a:lstStyle/>
        <a:p>
          <a:endParaRPr lang="en-ZA"/>
        </a:p>
      </dgm:t>
    </dgm:pt>
    <dgm:pt modelId="{5EB3E256-13FB-4EBF-A490-C659183A19E2}" type="sibTrans" cxnId="{4426DD5B-6918-418D-832E-25C3C981E9E4}">
      <dgm:prSet/>
      <dgm:spPr/>
      <dgm:t>
        <a:bodyPr/>
        <a:lstStyle/>
        <a:p>
          <a:endParaRPr lang="en-ZA"/>
        </a:p>
      </dgm:t>
    </dgm:pt>
    <dgm:pt modelId="{15C8A05E-F363-4B41-9BC1-0BDD320A0DA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Enhance automation capabilities using advanced AI models, including GPT, with Azure OpenAI Service.</a:t>
          </a:r>
          <a:endParaRPr lang="en-ZA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685D392-E543-48E3-9601-B1698EC8450C}" type="parTrans" cxnId="{241E91C7-6237-4A8B-BF1F-704D242253E8}">
      <dgm:prSet/>
      <dgm:spPr/>
      <dgm:t>
        <a:bodyPr/>
        <a:lstStyle/>
        <a:p>
          <a:endParaRPr lang="en-ZA"/>
        </a:p>
      </dgm:t>
    </dgm:pt>
    <dgm:pt modelId="{C36C955B-37EB-4C7D-A628-E0088F1DB52B}" type="sibTrans" cxnId="{241E91C7-6237-4A8B-BF1F-704D242253E8}">
      <dgm:prSet/>
      <dgm:spPr/>
      <dgm:t>
        <a:bodyPr/>
        <a:lstStyle/>
        <a:p>
          <a:endParaRPr lang="en-ZA"/>
        </a:p>
      </dgm:t>
    </dgm:pt>
    <dgm:pt modelId="{14DDA2A4-3E07-4399-9CF6-26F00477DD50}" type="pres">
      <dgm:prSet presAssocID="{79662366-B59D-43A4-84FC-6F64BF113D06}" presName="root" presStyleCnt="0">
        <dgm:presLayoutVars>
          <dgm:dir/>
          <dgm:resizeHandles val="exact"/>
        </dgm:presLayoutVars>
      </dgm:prSet>
      <dgm:spPr/>
    </dgm:pt>
    <dgm:pt modelId="{4F470525-13E2-45CC-9059-200C10987791}" type="pres">
      <dgm:prSet presAssocID="{E3DC52C1-629C-4E8F-AE95-664320E7B6A9}" presName="compNode" presStyleCnt="0"/>
      <dgm:spPr/>
    </dgm:pt>
    <dgm:pt modelId="{03B08A00-193D-48D6-BCE3-2C6B06AFF9D5}" type="pres">
      <dgm:prSet presAssocID="{E3DC52C1-629C-4E8F-AE95-664320E7B6A9}" presName="bgRect" presStyleLbl="bgShp" presStyleIdx="0" presStyleCnt="4"/>
      <dgm:spPr/>
    </dgm:pt>
    <dgm:pt modelId="{014EB314-8390-4FDF-BEE8-91D7F5259198}" type="pres">
      <dgm:prSet presAssocID="{E3DC52C1-629C-4E8F-AE95-664320E7B6A9}" presName="iconRect" presStyleLbl="node1" presStyleIdx="0" presStyleCnt="4" custScaleX="110000" custScaleY="11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F06DCFC1-8CA8-4B24-BA89-CF8121129F70}" type="pres">
      <dgm:prSet presAssocID="{E3DC52C1-629C-4E8F-AE95-664320E7B6A9}" presName="spaceRect" presStyleCnt="0"/>
      <dgm:spPr/>
    </dgm:pt>
    <dgm:pt modelId="{9F890E01-5170-49BD-8F1A-E11CFDDA0A93}" type="pres">
      <dgm:prSet presAssocID="{E3DC52C1-629C-4E8F-AE95-664320E7B6A9}" presName="parTx" presStyleLbl="revTx" presStyleIdx="0" presStyleCnt="8" custScaleX="67195" custLinFactNeighborX="-18862" custLinFactNeighborY="2151">
        <dgm:presLayoutVars>
          <dgm:chMax val="0"/>
          <dgm:chPref val="0"/>
        </dgm:presLayoutVars>
      </dgm:prSet>
      <dgm:spPr/>
    </dgm:pt>
    <dgm:pt modelId="{9BD26D0A-F1CB-42A9-96CE-C9B87B2DC9FB}" type="pres">
      <dgm:prSet presAssocID="{E3DC52C1-629C-4E8F-AE95-664320E7B6A9}" presName="desTx" presStyleLbl="revTx" presStyleIdx="1" presStyleCnt="8" custScaleX="148179" custLinFactNeighborX="8769" custLinFactNeighborY="-648">
        <dgm:presLayoutVars/>
      </dgm:prSet>
      <dgm:spPr/>
    </dgm:pt>
    <dgm:pt modelId="{BEA486E1-028D-497C-A619-0C8B3D8B3A15}" type="pres">
      <dgm:prSet presAssocID="{638D0185-0917-4F32-A5A1-F1349F1E29F3}" presName="sibTrans" presStyleCnt="0"/>
      <dgm:spPr/>
    </dgm:pt>
    <dgm:pt modelId="{F6C5948F-843B-4542-B015-4800DB2D3568}" type="pres">
      <dgm:prSet presAssocID="{C80407D5-E99C-446C-B18B-C5E272311EBF}" presName="compNode" presStyleCnt="0"/>
      <dgm:spPr/>
    </dgm:pt>
    <dgm:pt modelId="{E7F5B7A2-E7D1-4876-8023-80F60AE14DC1}" type="pres">
      <dgm:prSet presAssocID="{C80407D5-E99C-446C-B18B-C5E272311EBF}" presName="bgRect" presStyleLbl="bgShp" presStyleIdx="1" presStyleCnt="4"/>
      <dgm:spPr/>
    </dgm:pt>
    <dgm:pt modelId="{6FCD331A-DB32-4058-BD7E-CD8D824C008F}" type="pres">
      <dgm:prSet presAssocID="{C80407D5-E99C-446C-B18B-C5E272311EBF}" presName="iconRect" presStyleLbl="node1" presStyleIdx="1" presStyleCnt="4" custScaleX="110000" custScaleY="1100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Mining Tools"/>
        </a:ext>
      </dgm:extLst>
    </dgm:pt>
    <dgm:pt modelId="{D87B11A8-9383-4F8B-A917-41E8DC51897A}" type="pres">
      <dgm:prSet presAssocID="{C80407D5-E99C-446C-B18B-C5E272311EBF}" presName="spaceRect" presStyleCnt="0"/>
      <dgm:spPr/>
    </dgm:pt>
    <dgm:pt modelId="{254DE6ED-3152-4887-BF6B-4F9C7105C921}" type="pres">
      <dgm:prSet presAssocID="{C80407D5-E99C-446C-B18B-C5E272311EBF}" presName="parTx" presStyleLbl="revTx" presStyleIdx="2" presStyleCnt="8" custScaleX="67195" custLinFactNeighborX="-18862" custLinFactNeighborY="2151">
        <dgm:presLayoutVars>
          <dgm:chMax val="0"/>
          <dgm:chPref val="0"/>
        </dgm:presLayoutVars>
      </dgm:prSet>
      <dgm:spPr/>
    </dgm:pt>
    <dgm:pt modelId="{D655682C-1789-4F6A-875F-345DE7D39AEB}" type="pres">
      <dgm:prSet presAssocID="{C80407D5-E99C-446C-B18B-C5E272311EBF}" presName="desTx" presStyleLbl="revTx" presStyleIdx="3" presStyleCnt="8" custScaleX="148179" custLinFactNeighborX="8769" custLinFactNeighborY="-648">
        <dgm:presLayoutVars/>
      </dgm:prSet>
      <dgm:spPr/>
    </dgm:pt>
    <dgm:pt modelId="{6CC60D3C-09CF-4268-B298-BAD0CD55B422}" type="pres">
      <dgm:prSet presAssocID="{56DAADFD-5F1C-4DF7-95F8-974625B55ECE}" presName="sibTrans" presStyleCnt="0"/>
      <dgm:spPr/>
    </dgm:pt>
    <dgm:pt modelId="{DFAC344B-4CD1-46F9-A535-3A79085E5F09}" type="pres">
      <dgm:prSet presAssocID="{7E7C4661-35FA-4510-868F-A6C95CF56A17}" presName="compNode" presStyleCnt="0"/>
      <dgm:spPr/>
    </dgm:pt>
    <dgm:pt modelId="{F6D83204-6AAE-4ABA-ACA0-79F49B0EC916}" type="pres">
      <dgm:prSet presAssocID="{7E7C4661-35FA-4510-868F-A6C95CF56A17}" presName="bgRect" presStyleLbl="bgShp" presStyleIdx="2" presStyleCnt="4"/>
      <dgm:spPr/>
    </dgm:pt>
    <dgm:pt modelId="{648CDD31-F643-4B0E-A112-3738CFD4C97D}" type="pres">
      <dgm:prSet presAssocID="{7E7C4661-35FA-4510-868F-A6C95CF56A17}" presName="iconRect" presStyleLbl="node1" presStyleIdx="2" presStyleCnt="4" custScaleX="110000" custScaleY="11000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68CED7D-3C54-43E8-8E3E-158AC39D3C2B}" type="pres">
      <dgm:prSet presAssocID="{7E7C4661-35FA-4510-868F-A6C95CF56A17}" presName="spaceRect" presStyleCnt="0"/>
      <dgm:spPr/>
    </dgm:pt>
    <dgm:pt modelId="{7A6E01C2-6600-4E26-80BC-A351B0F0ED16}" type="pres">
      <dgm:prSet presAssocID="{7E7C4661-35FA-4510-868F-A6C95CF56A17}" presName="parTx" presStyleLbl="revTx" presStyleIdx="4" presStyleCnt="8" custScaleX="67195" custLinFactNeighborX="-18862" custLinFactNeighborY="2151">
        <dgm:presLayoutVars>
          <dgm:chMax val="0"/>
          <dgm:chPref val="0"/>
        </dgm:presLayoutVars>
      </dgm:prSet>
      <dgm:spPr/>
    </dgm:pt>
    <dgm:pt modelId="{B4BD3D83-6B90-44FC-A179-88D473BD8FB2}" type="pres">
      <dgm:prSet presAssocID="{7E7C4661-35FA-4510-868F-A6C95CF56A17}" presName="desTx" presStyleLbl="revTx" presStyleIdx="5" presStyleCnt="8" custScaleX="148179" custLinFactNeighborX="8769" custLinFactNeighborY="-648">
        <dgm:presLayoutVars/>
      </dgm:prSet>
      <dgm:spPr/>
    </dgm:pt>
    <dgm:pt modelId="{439AF938-C15E-4A8E-9795-3E4E474B5018}" type="pres">
      <dgm:prSet presAssocID="{AB71BB49-BC5E-4228-ADDE-E6F23B64D79A}" presName="sibTrans" presStyleCnt="0"/>
      <dgm:spPr/>
    </dgm:pt>
    <dgm:pt modelId="{AA681DAA-8CFD-4F00-A164-AE551FCB9741}" type="pres">
      <dgm:prSet presAssocID="{B1E332D0-0989-41DA-A952-CE08E93091F3}" presName="compNode" presStyleCnt="0"/>
      <dgm:spPr/>
    </dgm:pt>
    <dgm:pt modelId="{2F5FA84B-4F6E-427C-B165-51921F2A07FC}" type="pres">
      <dgm:prSet presAssocID="{B1E332D0-0989-41DA-A952-CE08E93091F3}" presName="bgRect" presStyleLbl="bgShp" presStyleIdx="3" presStyleCnt="4"/>
      <dgm:spPr/>
    </dgm:pt>
    <dgm:pt modelId="{72C694D7-A550-4A7D-A96F-B65EB8E3E46B}" type="pres">
      <dgm:prSet presAssocID="{B1E332D0-0989-41DA-A952-CE08E93091F3}" presName="iconRect" presStyleLbl="node1" presStyleIdx="3" presStyleCnt="4" custScaleX="110000" custScaleY="110000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160168F9-CD20-4541-A96E-30ED4114B047}" type="pres">
      <dgm:prSet presAssocID="{B1E332D0-0989-41DA-A952-CE08E93091F3}" presName="spaceRect" presStyleCnt="0"/>
      <dgm:spPr/>
    </dgm:pt>
    <dgm:pt modelId="{963CC20D-AB0E-4159-B85A-8AE04D79C27E}" type="pres">
      <dgm:prSet presAssocID="{B1E332D0-0989-41DA-A952-CE08E93091F3}" presName="parTx" presStyleLbl="revTx" presStyleIdx="6" presStyleCnt="8" custScaleX="67195" custLinFactNeighborX="-18862" custLinFactNeighborY="430">
        <dgm:presLayoutVars>
          <dgm:chMax val="0"/>
          <dgm:chPref val="0"/>
        </dgm:presLayoutVars>
      </dgm:prSet>
      <dgm:spPr/>
    </dgm:pt>
    <dgm:pt modelId="{03608654-0437-4E5B-AB74-467AFED15BC1}" type="pres">
      <dgm:prSet presAssocID="{B1E332D0-0989-41DA-A952-CE08E93091F3}" presName="desTx" presStyleLbl="revTx" presStyleIdx="7" presStyleCnt="8" custScaleX="148179" custLinFactNeighborX="8769" custLinFactNeighborY="-648">
        <dgm:presLayoutVars/>
      </dgm:prSet>
      <dgm:spPr/>
    </dgm:pt>
  </dgm:ptLst>
  <dgm:cxnLst>
    <dgm:cxn modelId="{5D489D14-2987-45FD-B083-FAF67461FC59}" type="presOf" srcId="{79662366-B59D-43A4-84FC-6F64BF113D06}" destId="{14DDA2A4-3E07-4399-9CF6-26F00477DD50}" srcOrd="0" destOrd="0" presId="urn:microsoft.com/office/officeart/2018/2/layout/IconVerticalSolidList"/>
    <dgm:cxn modelId="{14913928-9E08-48B6-8CE1-FF53C551CE49}" type="presOf" srcId="{7A31CE9B-26C8-4A9E-BFA5-AB554F53FDC1}" destId="{B4BD3D83-6B90-44FC-A179-88D473BD8FB2}" srcOrd="0" destOrd="0" presId="urn:microsoft.com/office/officeart/2018/2/layout/IconVerticalSolidList"/>
    <dgm:cxn modelId="{A3CDAB3A-1777-4BE6-8501-A0D855386098}" type="presOf" srcId="{15C8A05E-F363-4B41-9BC1-0BDD320A0DA8}" destId="{03608654-0437-4E5B-AB74-467AFED15BC1}" srcOrd="0" destOrd="0" presId="urn:microsoft.com/office/officeart/2018/2/layout/IconVerticalSolidList"/>
    <dgm:cxn modelId="{4426DD5B-6918-418D-832E-25C3C981E9E4}" srcId="{79662366-B59D-43A4-84FC-6F64BF113D06}" destId="{B1E332D0-0989-41DA-A952-CE08E93091F3}" srcOrd="3" destOrd="0" parTransId="{CCE0637A-FD30-4B0C-B9B0-22952AEC10C1}" sibTransId="{5EB3E256-13FB-4EBF-A490-C659183A19E2}"/>
    <dgm:cxn modelId="{F1718042-F2FE-4D0A-8A28-776D62B23065}" type="presOf" srcId="{E3DC52C1-629C-4E8F-AE95-664320E7B6A9}" destId="{9F890E01-5170-49BD-8F1A-E11CFDDA0A93}" srcOrd="0" destOrd="0" presId="urn:microsoft.com/office/officeart/2018/2/layout/IconVerticalSolidList"/>
    <dgm:cxn modelId="{ABF2384B-BDC9-4852-9332-4A6C02E91BB7}" srcId="{7E7C4661-35FA-4510-868F-A6C95CF56A17}" destId="{7A31CE9B-26C8-4A9E-BFA5-AB554F53FDC1}" srcOrd="0" destOrd="0" parTransId="{E95A2838-826A-4468-9E6B-F4D5BD6F857D}" sibTransId="{D96D2C43-F556-4DA3-880F-E1236B0C52A5}"/>
    <dgm:cxn modelId="{05AFFE54-597C-4807-B091-6BCB6A589E0C}" srcId="{C80407D5-E99C-446C-B18B-C5E272311EBF}" destId="{C7E05D82-70A9-4BBF-894C-C386BA9ABA52}" srcOrd="0" destOrd="0" parTransId="{E61CDEAD-D152-4F2E-B68D-0B812005D279}" sibTransId="{22AF268E-91D1-4D3F-BA78-BDF8FD7DE440}"/>
    <dgm:cxn modelId="{A921F255-B31E-4477-9A88-1AD1C8DBCE58}" type="presOf" srcId="{C80407D5-E99C-446C-B18B-C5E272311EBF}" destId="{254DE6ED-3152-4887-BF6B-4F9C7105C921}" srcOrd="0" destOrd="0" presId="urn:microsoft.com/office/officeart/2018/2/layout/IconVerticalSolidList"/>
    <dgm:cxn modelId="{6C8A2557-E2BE-4B5C-B507-53A721570F6D}" type="presOf" srcId="{B1E332D0-0989-41DA-A952-CE08E93091F3}" destId="{963CC20D-AB0E-4159-B85A-8AE04D79C27E}" srcOrd="0" destOrd="0" presId="urn:microsoft.com/office/officeart/2018/2/layout/IconVerticalSolidList"/>
    <dgm:cxn modelId="{2A094D7A-4DCE-4265-ACC8-23B91220FAD0}" srcId="{79662366-B59D-43A4-84FC-6F64BF113D06}" destId="{E3DC52C1-629C-4E8F-AE95-664320E7B6A9}" srcOrd="0" destOrd="0" parTransId="{347A3D37-2C00-400F-8B1F-0B8B82666E94}" sibTransId="{638D0185-0917-4F32-A5A1-F1349F1E29F3}"/>
    <dgm:cxn modelId="{BE384898-45AB-4F50-9816-D9E82AD56547}" type="presOf" srcId="{7E7C4661-35FA-4510-868F-A6C95CF56A17}" destId="{7A6E01C2-6600-4E26-80BC-A351B0F0ED16}" srcOrd="0" destOrd="0" presId="urn:microsoft.com/office/officeart/2018/2/layout/IconVerticalSolidList"/>
    <dgm:cxn modelId="{058D599E-299F-4689-AE26-088F7BB96BF1}" type="presOf" srcId="{4603396F-0C8A-417E-864A-5BA00FB8466B}" destId="{9BD26D0A-F1CB-42A9-96CE-C9B87B2DC9FB}" srcOrd="0" destOrd="0" presId="urn:microsoft.com/office/officeart/2018/2/layout/IconVerticalSolidList"/>
    <dgm:cxn modelId="{5491E7A5-EAC3-41B9-9392-2AF1B7C5B9FD}" type="presOf" srcId="{C7E05D82-70A9-4BBF-894C-C386BA9ABA52}" destId="{D655682C-1789-4F6A-875F-345DE7D39AEB}" srcOrd="0" destOrd="0" presId="urn:microsoft.com/office/officeart/2018/2/layout/IconVerticalSolidList"/>
    <dgm:cxn modelId="{040CF4B3-3F74-42EB-93F4-F0D1AC3AB588}" srcId="{79662366-B59D-43A4-84FC-6F64BF113D06}" destId="{C80407D5-E99C-446C-B18B-C5E272311EBF}" srcOrd="1" destOrd="0" parTransId="{43548D1C-D08B-4758-A101-25DD6A98DAEE}" sibTransId="{56DAADFD-5F1C-4DF7-95F8-974625B55ECE}"/>
    <dgm:cxn modelId="{241E91C7-6237-4A8B-BF1F-704D242253E8}" srcId="{B1E332D0-0989-41DA-A952-CE08E93091F3}" destId="{15C8A05E-F363-4B41-9BC1-0BDD320A0DA8}" srcOrd="0" destOrd="0" parTransId="{5685D392-E543-48E3-9601-B1698EC8450C}" sibTransId="{C36C955B-37EB-4C7D-A628-E0088F1DB52B}"/>
    <dgm:cxn modelId="{B224F8D5-91A3-4908-87F7-125C54ED204C}" srcId="{79662366-B59D-43A4-84FC-6F64BF113D06}" destId="{7E7C4661-35FA-4510-868F-A6C95CF56A17}" srcOrd="2" destOrd="0" parTransId="{C308A6D2-E077-417A-82A1-4FCCFDEAA6DD}" sibTransId="{AB71BB49-BC5E-4228-ADDE-E6F23B64D79A}"/>
    <dgm:cxn modelId="{5C632CED-3358-488C-90E6-7B7423D167F0}" srcId="{E3DC52C1-629C-4E8F-AE95-664320E7B6A9}" destId="{4603396F-0C8A-417E-864A-5BA00FB8466B}" srcOrd="0" destOrd="0" parTransId="{2403FB1D-99F3-4E1D-ACA6-65D5B4E65C4A}" sibTransId="{0B20B4E8-F334-4E49-B6FA-6F5272BDD562}"/>
    <dgm:cxn modelId="{B7A70FA6-77E7-491A-A96E-89A9D304F20B}" type="presParOf" srcId="{14DDA2A4-3E07-4399-9CF6-26F00477DD50}" destId="{4F470525-13E2-45CC-9059-200C10987791}" srcOrd="0" destOrd="0" presId="urn:microsoft.com/office/officeart/2018/2/layout/IconVerticalSolidList"/>
    <dgm:cxn modelId="{73AB9F19-3E80-4DF5-AF3A-4F6AC11004A5}" type="presParOf" srcId="{4F470525-13E2-45CC-9059-200C10987791}" destId="{03B08A00-193D-48D6-BCE3-2C6B06AFF9D5}" srcOrd="0" destOrd="0" presId="urn:microsoft.com/office/officeart/2018/2/layout/IconVerticalSolidList"/>
    <dgm:cxn modelId="{C137887E-1C2A-421B-9EFC-858D151F1345}" type="presParOf" srcId="{4F470525-13E2-45CC-9059-200C10987791}" destId="{014EB314-8390-4FDF-BEE8-91D7F5259198}" srcOrd="1" destOrd="0" presId="urn:microsoft.com/office/officeart/2018/2/layout/IconVerticalSolidList"/>
    <dgm:cxn modelId="{14AFDB95-EB06-42D3-8E1E-5973F7FA76CE}" type="presParOf" srcId="{4F470525-13E2-45CC-9059-200C10987791}" destId="{F06DCFC1-8CA8-4B24-BA89-CF8121129F70}" srcOrd="2" destOrd="0" presId="urn:microsoft.com/office/officeart/2018/2/layout/IconVerticalSolidList"/>
    <dgm:cxn modelId="{21852CEA-296E-4472-A21C-AB53C6F2A209}" type="presParOf" srcId="{4F470525-13E2-45CC-9059-200C10987791}" destId="{9F890E01-5170-49BD-8F1A-E11CFDDA0A93}" srcOrd="3" destOrd="0" presId="urn:microsoft.com/office/officeart/2018/2/layout/IconVerticalSolidList"/>
    <dgm:cxn modelId="{530EA647-DB0C-46EF-8CD2-DD3A6EA60421}" type="presParOf" srcId="{4F470525-13E2-45CC-9059-200C10987791}" destId="{9BD26D0A-F1CB-42A9-96CE-C9B87B2DC9FB}" srcOrd="4" destOrd="0" presId="urn:microsoft.com/office/officeart/2018/2/layout/IconVerticalSolidList"/>
    <dgm:cxn modelId="{C3BDFA7D-D4B2-4C83-92A7-66FC5C392242}" type="presParOf" srcId="{14DDA2A4-3E07-4399-9CF6-26F00477DD50}" destId="{BEA486E1-028D-497C-A619-0C8B3D8B3A15}" srcOrd="1" destOrd="0" presId="urn:microsoft.com/office/officeart/2018/2/layout/IconVerticalSolidList"/>
    <dgm:cxn modelId="{A89BE5B5-C408-4137-9615-7A45AB5ECA12}" type="presParOf" srcId="{14DDA2A4-3E07-4399-9CF6-26F00477DD50}" destId="{F6C5948F-843B-4542-B015-4800DB2D3568}" srcOrd="2" destOrd="0" presId="urn:microsoft.com/office/officeart/2018/2/layout/IconVerticalSolidList"/>
    <dgm:cxn modelId="{DF379113-2920-4ED0-B7DC-88B5330D5720}" type="presParOf" srcId="{F6C5948F-843B-4542-B015-4800DB2D3568}" destId="{E7F5B7A2-E7D1-4876-8023-80F60AE14DC1}" srcOrd="0" destOrd="0" presId="urn:microsoft.com/office/officeart/2018/2/layout/IconVerticalSolidList"/>
    <dgm:cxn modelId="{87CD7731-6AB6-4CB0-90EC-A0EF9BB86A5F}" type="presParOf" srcId="{F6C5948F-843B-4542-B015-4800DB2D3568}" destId="{6FCD331A-DB32-4058-BD7E-CD8D824C008F}" srcOrd="1" destOrd="0" presId="urn:microsoft.com/office/officeart/2018/2/layout/IconVerticalSolidList"/>
    <dgm:cxn modelId="{F4916597-A31D-41A0-9442-A3A484884D32}" type="presParOf" srcId="{F6C5948F-843B-4542-B015-4800DB2D3568}" destId="{D87B11A8-9383-4F8B-A917-41E8DC51897A}" srcOrd="2" destOrd="0" presId="urn:microsoft.com/office/officeart/2018/2/layout/IconVerticalSolidList"/>
    <dgm:cxn modelId="{51F71966-9200-46A8-9D19-4A59F61CC804}" type="presParOf" srcId="{F6C5948F-843B-4542-B015-4800DB2D3568}" destId="{254DE6ED-3152-4887-BF6B-4F9C7105C921}" srcOrd="3" destOrd="0" presId="urn:microsoft.com/office/officeart/2018/2/layout/IconVerticalSolidList"/>
    <dgm:cxn modelId="{D31A0037-837F-40A1-9463-E76672836E77}" type="presParOf" srcId="{F6C5948F-843B-4542-B015-4800DB2D3568}" destId="{D655682C-1789-4F6A-875F-345DE7D39AEB}" srcOrd="4" destOrd="0" presId="urn:microsoft.com/office/officeart/2018/2/layout/IconVerticalSolidList"/>
    <dgm:cxn modelId="{D51997F9-C100-479E-AB8D-DC9F69F5C167}" type="presParOf" srcId="{14DDA2A4-3E07-4399-9CF6-26F00477DD50}" destId="{6CC60D3C-09CF-4268-B298-BAD0CD55B422}" srcOrd="3" destOrd="0" presId="urn:microsoft.com/office/officeart/2018/2/layout/IconVerticalSolidList"/>
    <dgm:cxn modelId="{ED97C1A6-3A56-4FC9-A4EE-D78A2127B5AF}" type="presParOf" srcId="{14DDA2A4-3E07-4399-9CF6-26F00477DD50}" destId="{DFAC344B-4CD1-46F9-A535-3A79085E5F09}" srcOrd="4" destOrd="0" presId="urn:microsoft.com/office/officeart/2018/2/layout/IconVerticalSolidList"/>
    <dgm:cxn modelId="{458CA582-D593-4551-BC27-26828F9D8B34}" type="presParOf" srcId="{DFAC344B-4CD1-46F9-A535-3A79085E5F09}" destId="{F6D83204-6AAE-4ABA-ACA0-79F49B0EC916}" srcOrd="0" destOrd="0" presId="urn:microsoft.com/office/officeart/2018/2/layout/IconVerticalSolidList"/>
    <dgm:cxn modelId="{B5BC2C8C-2093-46C1-B6E9-6E7BB240FD0E}" type="presParOf" srcId="{DFAC344B-4CD1-46F9-A535-3A79085E5F09}" destId="{648CDD31-F643-4B0E-A112-3738CFD4C97D}" srcOrd="1" destOrd="0" presId="urn:microsoft.com/office/officeart/2018/2/layout/IconVerticalSolidList"/>
    <dgm:cxn modelId="{80AC9324-1163-46D4-A43C-D7EF141B946B}" type="presParOf" srcId="{DFAC344B-4CD1-46F9-A535-3A79085E5F09}" destId="{268CED7D-3C54-43E8-8E3E-158AC39D3C2B}" srcOrd="2" destOrd="0" presId="urn:microsoft.com/office/officeart/2018/2/layout/IconVerticalSolidList"/>
    <dgm:cxn modelId="{71221CC0-6A5A-4F01-A066-92977179E27A}" type="presParOf" srcId="{DFAC344B-4CD1-46F9-A535-3A79085E5F09}" destId="{7A6E01C2-6600-4E26-80BC-A351B0F0ED16}" srcOrd="3" destOrd="0" presId="urn:microsoft.com/office/officeart/2018/2/layout/IconVerticalSolidList"/>
    <dgm:cxn modelId="{FDDC951A-4C66-493C-838A-162A184E7ED9}" type="presParOf" srcId="{DFAC344B-4CD1-46F9-A535-3A79085E5F09}" destId="{B4BD3D83-6B90-44FC-A179-88D473BD8FB2}" srcOrd="4" destOrd="0" presId="urn:microsoft.com/office/officeart/2018/2/layout/IconVerticalSolidList"/>
    <dgm:cxn modelId="{3A4787B0-6134-484A-9FAE-46EF40765998}" type="presParOf" srcId="{14DDA2A4-3E07-4399-9CF6-26F00477DD50}" destId="{439AF938-C15E-4A8E-9795-3E4E474B5018}" srcOrd="5" destOrd="0" presId="urn:microsoft.com/office/officeart/2018/2/layout/IconVerticalSolidList"/>
    <dgm:cxn modelId="{24152E79-E167-4B25-B9AE-112EB5AD074D}" type="presParOf" srcId="{14DDA2A4-3E07-4399-9CF6-26F00477DD50}" destId="{AA681DAA-8CFD-4F00-A164-AE551FCB9741}" srcOrd="6" destOrd="0" presId="urn:microsoft.com/office/officeart/2018/2/layout/IconVerticalSolidList"/>
    <dgm:cxn modelId="{2464A994-A43E-4636-87F0-4DD4B2A47D62}" type="presParOf" srcId="{AA681DAA-8CFD-4F00-A164-AE551FCB9741}" destId="{2F5FA84B-4F6E-427C-B165-51921F2A07FC}" srcOrd="0" destOrd="0" presId="urn:microsoft.com/office/officeart/2018/2/layout/IconVerticalSolidList"/>
    <dgm:cxn modelId="{6A5E415B-34C0-45A3-AD73-961D6A933F7F}" type="presParOf" srcId="{AA681DAA-8CFD-4F00-A164-AE551FCB9741}" destId="{72C694D7-A550-4A7D-A96F-B65EB8E3E46B}" srcOrd="1" destOrd="0" presId="urn:microsoft.com/office/officeart/2018/2/layout/IconVerticalSolidList"/>
    <dgm:cxn modelId="{4F4852C2-62A1-476A-A210-341BFBCF257C}" type="presParOf" srcId="{AA681DAA-8CFD-4F00-A164-AE551FCB9741}" destId="{160168F9-CD20-4541-A96E-30ED4114B047}" srcOrd="2" destOrd="0" presId="urn:microsoft.com/office/officeart/2018/2/layout/IconVerticalSolidList"/>
    <dgm:cxn modelId="{A051B045-4A83-4AA4-BC53-A41B4AC17F7D}" type="presParOf" srcId="{AA681DAA-8CFD-4F00-A164-AE551FCB9741}" destId="{963CC20D-AB0E-4159-B85A-8AE04D79C27E}" srcOrd="3" destOrd="0" presId="urn:microsoft.com/office/officeart/2018/2/layout/IconVerticalSolidList"/>
    <dgm:cxn modelId="{B2E18D95-855D-4E94-BE21-3EBFB3660E67}" type="presParOf" srcId="{AA681DAA-8CFD-4F00-A164-AE551FCB9741}" destId="{03608654-0437-4E5B-AB74-467AFED15BC1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B08A00-193D-48D6-BCE3-2C6B06AFF9D5}">
      <dsp:nvSpPr>
        <dsp:cNvPr id="0" name=""/>
        <dsp:cNvSpPr/>
      </dsp:nvSpPr>
      <dsp:spPr>
        <a:xfrm>
          <a:off x="0" y="6049"/>
          <a:ext cx="10515600" cy="9135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4EB314-8390-4FDF-BEE8-91D7F5259198}">
      <dsp:nvSpPr>
        <dsp:cNvPr id="0" name=""/>
        <dsp:cNvSpPr/>
      </dsp:nvSpPr>
      <dsp:spPr>
        <a:xfrm>
          <a:off x="251219" y="186470"/>
          <a:ext cx="552681" cy="5526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890E01-5170-49BD-8F1A-E11CFDDA0A93}">
      <dsp:nvSpPr>
        <dsp:cNvPr id="0" name=""/>
        <dsp:cNvSpPr/>
      </dsp:nvSpPr>
      <dsp:spPr>
        <a:xfrm>
          <a:off x="976915" y="25699"/>
          <a:ext cx="2136586" cy="9135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681" tIns="96681" rIns="96681" bIns="96681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Copilot</a:t>
          </a:r>
          <a:endParaRPr lang="en-ZA" sz="21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976915" y="25699"/>
        <a:ext cx="2136586" cy="913523"/>
      </dsp:txXfrm>
    </dsp:sp>
    <dsp:sp modelId="{9BD26D0A-F1CB-42A9-96CE-C9B87B2DC9FB}">
      <dsp:nvSpPr>
        <dsp:cNvPr id="0" name=""/>
        <dsp:cNvSpPr/>
      </dsp:nvSpPr>
      <dsp:spPr>
        <a:xfrm>
          <a:off x="3510535" y="130"/>
          <a:ext cx="7005056" cy="9135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681" tIns="96681" rIns="96681" bIns="96681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You can create a flow by describing what you need through multiple steps of conversation.</a:t>
          </a:r>
        </a:p>
      </dsp:txBody>
      <dsp:txXfrm>
        <a:off x="3510535" y="130"/>
        <a:ext cx="7005056" cy="913523"/>
      </dsp:txXfrm>
    </dsp:sp>
    <dsp:sp modelId="{E7F5B7A2-E7D1-4876-8023-80F60AE14DC1}">
      <dsp:nvSpPr>
        <dsp:cNvPr id="0" name=""/>
        <dsp:cNvSpPr/>
      </dsp:nvSpPr>
      <dsp:spPr>
        <a:xfrm>
          <a:off x="0" y="1147954"/>
          <a:ext cx="10515600" cy="9135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CD331A-DB32-4058-BD7E-CD8D824C008F}">
      <dsp:nvSpPr>
        <dsp:cNvPr id="0" name=""/>
        <dsp:cNvSpPr/>
      </dsp:nvSpPr>
      <dsp:spPr>
        <a:xfrm>
          <a:off x="251219" y="1328375"/>
          <a:ext cx="552681" cy="5526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4DE6ED-3152-4887-BF6B-4F9C7105C921}">
      <dsp:nvSpPr>
        <dsp:cNvPr id="0" name=""/>
        <dsp:cNvSpPr/>
      </dsp:nvSpPr>
      <dsp:spPr>
        <a:xfrm>
          <a:off x="976915" y="1167604"/>
          <a:ext cx="2136586" cy="9135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681" tIns="96681" rIns="96681" bIns="96681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Process Mining</a:t>
          </a:r>
        </a:p>
      </dsp:txBody>
      <dsp:txXfrm>
        <a:off x="976915" y="1167604"/>
        <a:ext cx="2136586" cy="913523"/>
      </dsp:txXfrm>
    </dsp:sp>
    <dsp:sp modelId="{D655682C-1789-4F6A-875F-345DE7D39AEB}">
      <dsp:nvSpPr>
        <dsp:cNvPr id="0" name=""/>
        <dsp:cNvSpPr/>
      </dsp:nvSpPr>
      <dsp:spPr>
        <a:xfrm>
          <a:off x="3510535" y="1142034"/>
          <a:ext cx="7005056" cy="9135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681" tIns="96681" rIns="96681" bIns="96681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Process mining is a research area and technology that helps businesses understand their real processes, how they're operated, and identify opportunities for improvement, automation, and digitization.</a:t>
          </a:r>
        </a:p>
      </dsp:txBody>
      <dsp:txXfrm>
        <a:off x="3510535" y="1142034"/>
        <a:ext cx="7005056" cy="913523"/>
      </dsp:txXfrm>
    </dsp:sp>
    <dsp:sp modelId="{F6D83204-6AAE-4ABA-ACA0-79F49B0EC916}">
      <dsp:nvSpPr>
        <dsp:cNvPr id="0" name=""/>
        <dsp:cNvSpPr/>
      </dsp:nvSpPr>
      <dsp:spPr>
        <a:xfrm>
          <a:off x="0" y="2289859"/>
          <a:ext cx="10515600" cy="9135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8CDD31-F643-4B0E-A112-3738CFD4C97D}">
      <dsp:nvSpPr>
        <dsp:cNvPr id="0" name=""/>
        <dsp:cNvSpPr/>
      </dsp:nvSpPr>
      <dsp:spPr>
        <a:xfrm>
          <a:off x="251219" y="2470280"/>
          <a:ext cx="552681" cy="5526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6E01C2-6600-4E26-80BC-A351B0F0ED16}">
      <dsp:nvSpPr>
        <dsp:cNvPr id="0" name=""/>
        <dsp:cNvSpPr/>
      </dsp:nvSpPr>
      <dsp:spPr>
        <a:xfrm>
          <a:off x="976915" y="2309509"/>
          <a:ext cx="2136586" cy="9135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681" tIns="96681" rIns="96681" bIns="96681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AI Builder</a:t>
          </a:r>
        </a:p>
      </dsp:txBody>
      <dsp:txXfrm>
        <a:off x="976915" y="2309509"/>
        <a:ext cx="2136586" cy="913523"/>
      </dsp:txXfrm>
    </dsp:sp>
    <dsp:sp modelId="{B4BD3D83-6B90-44FC-A179-88D473BD8FB2}">
      <dsp:nvSpPr>
        <dsp:cNvPr id="0" name=""/>
        <dsp:cNvSpPr/>
      </dsp:nvSpPr>
      <dsp:spPr>
        <a:xfrm>
          <a:off x="3510535" y="2283939"/>
          <a:ext cx="7005056" cy="9135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681" tIns="96681" rIns="96681" bIns="96681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Create intelligent automation and find insights by building tailored AI models within Power Automate.</a:t>
          </a:r>
        </a:p>
      </dsp:txBody>
      <dsp:txXfrm>
        <a:off x="3510535" y="2283939"/>
        <a:ext cx="7005056" cy="913523"/>
      </dsp:txXfrm>
    </dsp:sp>
    <dsp:sp modelId="{2F5FA84B-4F6E-427C-B165-51921F2A07FC}">
      <dsp:nvSpPr>
        <dsp:cNvPr id="0" name=""/>
        <dsp:cNvSpPr/>
      </dsp:nvSpPr>
      <dsp:spPr>
        <a:xfrm>
          <a:off x="0" y="3431764"/>
          <a:ext cx="10515600" cy="9135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C694D7-A550-4A7D-A96F-B65EB8E3E46B}">
      <dsp:nvSpPr>
        <dsp:cNvPr id="0" name=""/>
        <dsp:cNvSpPr/>
      </dsp:nvSpPr>
      <dsp:spPr>
        <a:xfrm>
          <a:off x="251219" y="3612185"/>
          <a:ext cx="552681" cy="55268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3CC20D-AB0E-4159-B85A-8AE04D79C27E}">
      <dsp:nvSpPr>
        <dsp:cNvPr id="0" name=""/>
        <dsp:cNvSpPr/>
      </dsp:nvSpPr>
      <dsp:spPr>
        <a:xfrm>
          <a:off x="976915" y="3435692"/>
          <a:ext cx="2136586" cy="9135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681" tIns="96681" rIns="96681" bIns="96681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Azure Open AI</a:t>
          </a:r>
        </a:p>
      </dsp:txBody>
      <dsp:txXfrm>
        <a:off x="976915" y="3435692"/>
        <a:ext cx="2136586" cy="913523"/>
      </dsp:txXfrm>
    </dsp:sp>
    <dsp:sp modelId="{03608654-0437-4E5B-AB74-467AFED15BC1}">
      <dsp:nvSpPr>
        <dsp:cNvPr id="0" name=""/>
        <dsp:cNvSpPr/>
      </dsp:nvSpPr>
      <dsp:spPr>
        <a:xfrm>
          <a:off x="3510535" y="3425844"/>
          <a:ext cx="7005056" cy="9135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681" tIns="96681" rIns="96681" bIns="96681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Enhance automation capabilities using advanced AI models, including GPT, with Azure OpenAI Service.</a:t>
          </a:r>
          <a:endParaRPr lang="en-ZA" sz="12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510535" y="3425844"/>
        <a:ext cx="7005056" cy="9135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DBF7EB-9C3F-48EB-89C6-7C77ED4D490A}" type="datetimeFigureOut">
              <a:rPr lang="en-ZA" smtClean="0"/>
              <a:t>2023/11/11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64AB59-8689-4C66-B62A-3EC7B5ACB21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76270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AC0FF-43B5-1258-2CAA-B4BE9B2FA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928A-18C7-219D-31B3-DFB66DCAC1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DCE6A-043C-398F-4F4A-2279FAF15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B63F9-CD40-4B83-9EB0-ADA2DECA1229}" type="datetimeFigureOut">
              <a:rPr lang="en-ZA" smtClean="0"/>
              <a:t>2023/11/11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74773-3F43-A99C-61DD-54F5FC34D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F9EA0-9A33-7AF4-856B-AE349578D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5F3E7-13BB-4F8B-96AC-4000F78A6BB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01227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70B7D-82B9-7474-DA6D-4988F1B0B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BF55D3-D883-7662-5A8F-54C413B33A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FFD52-6D61-EB22-F751-D20971BB8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B63F9-CD40-4B83-9EB0-ADA2DECA1229}" type="datetimeFigureOut">
              <a:rPr lang="en-ZA" smtClean="0"/>
              <a:t>2023/11/11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EFAF8-2360-74AA-229B-1CC7FD6D4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4DCA5-B9D0-6F3E-5F64-98F7E2B0C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5F3E7-13BB-4F8B-96AC-4000F78A6BB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39628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581418-9D33-CA66-B11C-710D8F245B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F9DCDA-965C-8E59-4C28-1DFBFDE5CB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3AB37-7AC9-4FAC-2447-30891A82A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B63F9-CD40-4B83-9EB0-ADA2DECA1229}" type="datetimeFigureOut">
              <a:rPr lang="en-ZA" smtClean="0"/>
              <a:t>2023/11/11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B4869-6794-89B0-29E8-9A9DF5C4E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06287-53DB-AEF5-4FFC-545C54076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5F3E7-13BB-4F8B-96AC-4000F78A6BB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36343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33F76-289F-2B26-CEF7-F17949CF0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953AE-1923-0EB2-F2C6-B05AFCC76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A6303-91F3-737A-30BD-51FABD04C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B63F9-CD40-4B83-9EB0-ADA2DECA1229}" type="datetimeFigureOut">
              <a:rPr lang="en-ZA" smtClean="0"/>
              <a:t>2023/11/11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A4E69-6F8E-B368-666C-A523311DA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09862-E9E8-9E2B-30C4-B187E7528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5F3E7-13BB-4F8B-96AC-4000F78A6BB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78802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9EB4F-F231-14CB-B03B-797908E3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CFF7F5-E7FB-D5BB-14B3-6CFDF1104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923DF-21A6-F626-BA04-CC2DEBAF5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B63F9-CD40-4B83-9EB0-ADA2DECA1229}" type="datetimeFigureOut">
              <a:rPr lang="en-ZA" smtClean="0"/>
              <a:t>2023/11/11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E6C51-AC07-FA94-CADE-62B30A23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D6445-DAC7-D1BC-58ED-92D7EBC8C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5F3E7-13BB-4F8B-96AC-4000F78A6BB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87615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F03AF-19D8-03F5-AFA6-3A33C056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0D5C4-2D71-263B-9701-EF7E1FF97F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4E514-1300-4FC9-6C9C-2A9021810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DBA7B1-E95C-9AF4-D079-78A536E20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B63F9-CD40-4B83-9EB0-ADA2DECA1229}" type="datetimeFigureOut">
              <a:rPr lang="en-ZA" smtClean="0"/>
              <a:t>2023/11/11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206BE0-3377-4F1B-5D06-B17883116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72476F-F8D9-7740-FBF6-31D6CAF4E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5F3E7-13BB-4F8B-96AC-4000F78A6BB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34451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56FB8-CC79-F189-6FD0-9B330D1DD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6E53B3-88B0-E5B3-0EAC-43B0F922C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541F41-4E1A-6530-3BEF-08F155B216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0271BD-ACF2-73D7-D376-E86AEB65A2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101C48-292D-AEF5-9E25-8D9C461373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0D88A2-0476-0987-3A26-7C9859D59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B63F9-CD40-4B83-9EB0-ADA2DECA1229}" type="datetimeFigureOut">
              <a:rPr lang="en-ZA" smtClean="0"/>
              <a:t>2023/11/11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98A887-BDE2-0484-3899-A7329D5C3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FD88EB-D742-96BE-5E6F-5FD932CA8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5F3E7-13BB-4F8B-96AC-4000F78A6BB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73439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37392-9925-01C8-9D07-21885703E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C9E4B-5F20-D794-76EE-D8C1839A6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B63F9-CD40-4B83-9EB0-ADA2DECA1229}" type="datetimeFigureOut">
              <a:rPr lang="en-ZA" smtClean="0"/>
              <a:t>2023/11/11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1A38B9-BCAA-1360-2B59-BF7381822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DDC2DC-EDE7-2AB7-3505-3B51F69B7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5F3E7-13BB-4F8B-96AC-4000F78A6BB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5654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1567A6-9ABD-0DB8-AB33-5C78B845E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B63F9-CD40-4B83-9EB0-ADA2DECA1229}" type="datetimeFigureOut">
              <a:rPr lang="en-ZA" smtClean="0"/>
              <a:t>2023/11/11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DB9639-432E-9D11-917D-5B01E7082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112E8-D1EA-BF24-E045-576FD7BE8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5F3E7-13BB-4F8B-96AC-4000F78A6BB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16703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A6860-E8AC-39A6-D90D-9667E054F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BEF01-1181-5030-46B1-742DCAEE3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0E71F-B59A-4901-00D1-D35D4FF744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321C74-6986-F252-7121-5B85F14BD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B63F9-CD40-4B83-9EB0-ADA2DECA1229}" type="datetimeFigureOut">
              <a:rPr lang="en-ZA" smtClean="0"/>
              <a:t>2023/11/11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5DE590-C806-789E-0F46-46810191A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5CAF0C-15EF-F1C5-8891-9D41D966C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5F3E7-13BB-4F8B-96AC-4000F78A6BB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71937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EDB07-1B62-BC12-B203-E505170CF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338DC4-BAD9-8038-4E31-FDAE147E5F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96AEEE-475E-4353-FDF2-5B383CBB6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D65D2B-4021-9FB2-B230-430DF27EA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B63F9-CD40-4B83-9EB0-ADA2DECA1229}" type="datetimeFigureOut">
              <a:rPr lang="en-ZA" smtClean="0"/>
              <a:t>2023/11/11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D2F50E-3F59-BF69-7D45-5BDBB22E6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CD8ED4-A7E5-9848-437E-17A6F9F9D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5F3E7-13BB-4F8B-96AC-4000F78A6BB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55463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278AF"/>
            </a:gs>
            <a:gs pos="60000">
              <a:srgbClr val="D95196"/>
            </a:gs>
            <a:gs pos="0">
              <a:srgbClr val="5973C3"/>
            </a:gs>
            <a:gs pos="100000">
              <a:srgbClr val="E37C6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E3F1F7-710F-1A60-C413-3168DA7E1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E7AEF-8138-9B1E-9CE8-AA070C66B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CCFAA-7903-6AB5-1E0E-C799AF6C3D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B63F9-CD40-4B83-9EB0-ADA2DECA1229}" type="datetimeFigureOut">
              <a:rPr lang="en-ZA" smtClean="0"/>
              <a:t>2023/11/11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BFDAF-7F11-A6B3-7DAF-279BA6E71A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D2DF2-7720-FFD3-5644-A170AEF192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5F3E7-13BB-4F8B-96AC-4000F78A6BB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89542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jpg"/><Relationship Id="rId4" Type="http://schemas.openxmlformats.org/officeDocument/2006/relationships/image" Target="../media/image4.png"/><Relationship Id="rId9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ka.ms/dotnetconfsa-cpt" TargetMode="External"/><Relationship Id="rId5" Type="http://schemas.openxmlformats.org/officeDocument/2006/relationships/hyperlink" Target="https://aka.ms/dotnetconfsa-jhb" TargetMode="External"/><Relationship Id="rId4" Type="http://schemas.openxmlformats.org/officeDocument/2006/relationships/hyperlink" Target="https://cptmsdug.dev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5055D"/>
            </a:gs>
            <a:gs pos="33000">
              <a:srgbClr val="D95196"/>
            </a:gs>
            <a:gs pos="83000">
              <a:srgbClr val="4872C4"/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595065-CF61-D180-4C16-BB3F49E72D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0407" y="743447"/>
            <a:ext cx="4403923" cy="3692028"/>
          </a:xfrm>
          <a:noFill/>
        </p:spPr>
        <p:txBody>
          <a:bodyPr>
            <a:noAutofit/>
            <a:scene3d>
              <a:camera prst="orthographicFront"/>
              <a:lightRig rig="flood" dir="t">
                <a:rot lat="0" lon="0" rev="600000"/>
              </a:lightRig>
            </a:scene3d>
            <a:sp3d prstMaterial="dkEdge"/>
          </a:bodyPr>
          <a:lstStyle/>
          <a:p>
            <a:pPr algn="l"/>
            <a:r>
              <a:rPr lang="en-ZA" b="1" i="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open sans" panose="020B0606030504020204" pitchFamily="34" charset="0"/>
              </a:rPr>
              <a:t>Navigating the Data Jungle</a:t>
            </a:r>
            <a:br>
              <a:rPr lang="en-ZA" b="1" i="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open sans" panose="020B0606030504020204" pitchFamily="34" charset="0"/>
              </a:rPr>
            </a:br>
            <a:endParaRPr lang="en-ZA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C86A02-9464-2F47-66C4-6E9701DE38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0408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Copilot, Process Mining, and Power Automate Adventures!</a:t>
            </a:r>
          </a:p>
        </p:txBody>
      </p:sp>
      <p:pic>
        <p:nvPicPr>
          <p:cNvPr id="5" name="Picture 4" descr="A cartoon animal looking through a magnifying glass&#10;&#10;Description automatically generated">
            <a:extLst>
              <a:ext uri="{FF2B5EF4-FFF2-40B4-BE49-F238E27FC236}">
                <a16:creationId xmlns:a16="http://schemas.microsoft.com/office/drawing/2014/main" id="{CF7D2704-2DFB-D18D-8D00-318F1126B5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9" r="-1" b="-1"/>
          <a:stretch/>
        </p:blipFill>
        <p:spPr>
          <a:xfrm>
            <a:off x="20" y="10"/>
            <a:ext cx="699288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7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F5B6D373-A179-1B7E-523C-F43893BC894C}"/>
              </a:ext>
            </a:extLst>
          </p:cNvPr>
          <p:cNvSpPr/>
          <p:nvPr/>
        </p:nvSpPr>
        <p:spPr>
          <a:xfrm>
            <a:off x="5775960" y="0"/>
            <a:ext cx="6416041" cy="2256971"/>
          </a:xfrm>
          <a:prstGeom prst="rect">
            <a:avLst/>
          </a:prstGeom>
          <a:gradFill flip="none" rotWithShape="1">
            <a:gsLst>
              <a:gs pos="0">
                <a:srgbClr val="A278AF"/>
              </a:gs>
              <a:gs pos="60000">
                <a:srgbClr val="D95196"/>
              </a:gs>
              <a:gs pos="0">
                <a:srgbClr val="5973C3"/>
              </a:gs>
              <a:gs pos="100000">
                <a:srgbClr val="E37C67"/>
              </a:gs>
            </a:gsLst>
            <a:lin ang="2700000" scaled="1"/>
            <a:tileRect/>
          </a:gradFill>
          <a:ln>
            <a:solidFill>
              <a:srgbClr val="303E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Content Placeholder 21" descr="A blue background with text and graphics&#10;&#10;Description automatically generated with medium confidence">
            <a:extLst>
              <a:ext uri="{FF2B5EF4-FFF2-40B4-BE49-F238E27FC236}">
                <a16:creationId xmlns:a16="http://schemas.microsoft.com/office/drawing/2014/main" id="{42774A06-7249-3A28-897E-97DC80F45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5832725" cy="2256972"/>
          </a:xfr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59E97F4-F59C-B22A-DA0F-87F3297858FB}"/>
              </a:ext>
            </a:extLst>
          </p:cNvPr>
          <p:cNvSpPr txBox="1"/>
          <p:nvPr/>
        </p:nvSpPr>
        <p:spPr>
          <a:xfrm>
            <a:off x="7062271" y="65284"/>
            <a:ext cx="417350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open sans" panose="020B0606030504020204" pitchFamily="34" charset="0"/>
              </a:rPr>
              <a:t>Thank you to our </a:t>
            </a:r>
            <a:br>
              <a:rPr lang="en-US" sz="44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open sans" panose="020B0606030504020204" pitchFamily="34" charset="0"/>
              </a:rPr>
            </a:br>
            <a:r>
              <a:rPr lang="en-US" sz="44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open sans" panose="020B0606030504020204" pitchFamily="34" charset="0"/>
              </a:rPr>
              <a:t>SPONSORS</a:t>
            </a:r>
          </a:p>
        </p:txBody>
      </p:sp>
      <p:pic>
        <p:nvPicPr>
          <p:cNvPr id="30" name="Picture 29" descr="A logo of a company&#10;&#10;Description automatically generated">
            <a:extLst>
              <a:ext uri="{FF2B5EF4-FFF2-40B4-BE49-F238E27FC236}">
                <a16:creationId xmlns:a16="http://schemas.microsoft.com/office/drawing/2014/main" id="{5A833A70-568D-64AD-F307-BD6DE9998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227" y="2525249"/>
            <a:ext cx="2631597" cy="1048859"/>
          </a:xfrm>
          <a:prstGeom prst="rect">
            <a:avLst/>
          </a:prstGeom>
        </p:spPr>
      </p:pic>
      <p:pic>
        <p:nvPicPr>
          <p:cNvPr id="32" name="Picture 31" descr="A green and white logo&#10;&#10;Description automatically generated">
            <a:extLst>
              <a:ext uri="{FF2B5EF4-FFF2-40B4-BE49-F238E27FC236}">
                <a16:creationId xmlns:a16="http://schemas.microsoft.com/office/drawing/2014/main" id="{29B916C1-73A3-1434-5BA4-1A3E05D3F3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43" y="2540175"/>
            <a:ext cx="2016098" cy="1499994"/>
          </a:xfrm>
          <a:prstGeom prst="rect">
            <a:avLst/>
          </a:prstGeom>
        </p:spPr>
      </p:pic>
      <p:pic>
        <p:nvPicPr>
          <p:cNvPr id="36" name="Picture 35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2C821BA1-DE54-9677-B8A2-9A082C5090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64" y="4397826"/>
            <a:ext cx="3942876" cy="752731"/>
          </a:xfrm>
          <a:prstGeom prst="rect">
            <a:avLst/>
          </a:prstGeom>
        </p:spPr>
      </p:pic>
      <p:pic>
        <p:nvPicPr>
          <p:cNvPr id="38" name="Picture 37" descr="A blue and white logo&#10;&#10;Description automatically generated">
            <a:extLst>
              <a:ext uri="{FF2B5EF4-FFF2-40B4-BE49-F238E27FC236}">
                <a16:creationId xmlns:a16="http://schemas.microsoft.com/office/drawing/2014/main" id="{0AF68A4E-F975-1006-E23F-2BBEB16CD4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077" y="2727192"/>
            <a:ext cx="2857899" cy="1114581"/>
          </a:xfrm>
          <a:prstGeom prst="rect">
            <a:avLst/>
          </a:prstGeom>
        </p:spPr>
      </p:pic>
      <p:pic>
        <p:nvPicPr>
          <p:cNvPr id="42" name="Picture 41" descr="A logo with a triangle in a circle&#10;&#10;Description automatically generated">
            <a:extLst>
              <a:ext uri="{FF2B5EF4-FFF2-40B4-BE49-F238E27FC236}">
                <a16:creationId xmlns:a16="http://schemas.microsoft.com/office/drawing/2014/main" id="{D4A9C5E3-DF1C-870D-EDF1-1E8BDD1086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964" y="5263702"/>
            <a:ext cx="1366147" cy="1350458"/>
          </a:xfrm>
          <a:prstGeom prst="rect">
            <a:avLst/>
          </a:prstGeom>
        </p:spPr>
      </p:pic>
      <p:pic>
        <p:nvPicPr>
          <p:cNvPr id="44" name="Picture 43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DEBCF0B9-9A58-233F-9CE7-C7EC1A5A2E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840" y="4014551"/>
            <a:ext cx="3509431" cy="457752"/>
          </a:xfrm>
          <a:prstGeom prst="rect">
            <a:avLst/>
          </a:prstGeom>
        </p:spPr>
      </p:pic>
      <p:pic>
        <p:nvPicPr>
          <p:cNvPr id="46" name="Picture 45" descr="A black and yellow business card&#10;&#10;Description automatically generated">
            <a:extLst>
              <a:ext uri="{FF2B5EF4-FFF2-40B4-BE49-F238E27FC236}">
                <a16:creationId xmlns:a16="http://schemas.microsoft.com/office/drawing/2014/main" id="{C6306A7D-C2DD-F722-B71C-2E796CD51B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6" y="4397826"/>
            <a:ext cx="1752600" cy="2102527"/>
          </a:xfrm>
          <a:prstGeom prst="rect">
            <a:avLst/>
          </a:prstGeom>
        </p:spPr>
      </p:pic>
      <p:pic>
        <p:nvPicPr>
          <p:cNvPr id="48" name="Picture 47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09B33250-8BAD-D2DD-7A55-147867266F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81" y="5426576"/>
            <a:ext cx="2418885" cy="8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5055D"/>
            </a:gs>
            <a:gs pos="33000">
              <a:srgbClr val="D95196"/>
            </a:gs>
            <a:gs pos="83000">
              <a:srgbClr val="4872C4"/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6AA630-59F0-CF75-D8EE-6D4F6F778291}"/>
              </a:ext>
            </a:extLst>
          </p:cNvPr>
          <p:cNvSpPr txBox="1">
            <a:spLocks/>
          </p:cNvSpPr>
          <p:nvPr/>
        </p:nvSpPr>
        <p:spPr>
          <a:xfrm>
            <a:off x="1780452" y="1673098"/>
            <a:ext cx="5879690" cy="1616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ZA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open sans" panose="020B0606030504020204" pitchFamily="34" charset="0"/>
              </a:rPr>
              <a:t>Who am I?</a:t>
            </a:r>
            <a:endParaRPr lang="en-US" b="1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2C89A2-3B7D-C49D-FC07-2F37D301742B}"/>
              </a:ext>
            </a:extLst>
          </p:cNvPr>
          <p:cNvSpPr txBox="1"/>
          <p:nvPr/>
        </p:nvSpPr>
        <p:spPr>
          <a:xfrm>
            <a:off x="1809414" y="3410168"/>
            <a:ext cx="4305684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4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  <a:r>
              <a:rPr lang="en-US" sz="2400" b="1" dirty="0" err="1">
                <a:solidFill>
                  <a:schemeClr val="bg1"/>
                </a:solidFill>
                <a:latin typeface="open sans" panose="020B0606030504020204" pitchFamily="34" charset="0"/>
              </a:rPr>
              <a:t>arike</a:t>
            </a:r>
            <a:r>
              <a:rPr lang="en-US" sz="2400" b="1" dirty="0">
                <a:solidFill>
                  <a:schemeClr val="bg1"/>
                </a:solidFill>
                <a:latin typeface="open sans" panose="020B0606030504020204" pitchFamily="34" charset="0"/>
              </a:rPr>
              <a:t> Botha (@Carike_B)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latin typeface="open sans" panose="020B0606030504020204" pitchFamily="34" charset="0"/>
              </a:rPr>
              <a:t>Software Developer</a:t>
            </a: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360FC633-43C2-1CF6-06D2-F4D379D3D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769" y="254605"/>
            <a:ext cx="3899189" cy="16153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4993C8-796C-1317-E050-B4E3D64AE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687" y="2102585"/>
            <a:ext cx="3750675" cy="45008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C6944C-0672-BFC6-F301-54E8D1664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652753">
            <a:off x="-413279" y="-1136195"/>
            <a:ext cx="4009157" cy="31250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A2898D-A77F-037A-96BF-CC5FC7E1E9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9874" y="6099262"/>
            <a:ext cx="580728" cy="5807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B013BD-6CDA-1AA5-F1AD-AEB8AC9BCF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73237" y="6099262"/>
            <a:ext cx="580728" cy="5807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A876A9-B837-887E-99D2-5576CA50C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7301" y="2381269"/>
            <a:ext cx="506248" cy="84870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4311190-C909-74C8-4369-739E8D6334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1643" y="3324444"/>
            <a:ext cx="1932953" cy="235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71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5055D"/>
            </a:gs>
            <a:gs pos="33000">
              <a:srgbClr val="D95196"/>
            </a:gs>
            <a:gs pos="83000">
              <a:srgbClr val="4872C4"/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Content Placeholder 3">
            <a:extLst>
              <a:ext uri="{FF2B5EF4-FFF2-40B4-BE49-F238E27FC236}">
                <a16:creationId xmlns:a16="http://schemas.microsoft.com/office/drawing/2014/main" id="{C89A86D4-1D35-8C5E-5850-02FB1EF31B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0472512"/>
              </p:ext>
            </p:extLst>
          </p:nvPr>
        </p:nvGraphicFramePr>
        <p:xfrm>
          <a:off x="838200" y="177990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Title 1">
            <a:extLst>
              <a:ext uri="{FF2B5EF4-FFF2-40B4-BE49-F238E27FC236}">
                <a16:creationId xmlns:a16="http://schemas.microsoft.com/office/drawing/2014/main" id="{1BDC800B-58DA-1FCD-5353-303EE8158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2490" y="342899"/>
            <a:ext cx="10515600" cy="1108711"/>
          </a:xfrm>
          <a:noFill/>
        </p:spPr>
        <p:txBody>
          <a:bodyPr>
            <a:noAutofit/>
            <a:scene3d>
              <a:camera prst="orthographicFront"/>
              <a:lightRig rig="flood" dir="t">
                <a:rot lat="0" lon="0" rev="600000"/>
              </a:lightRig>
            </a:scene3d>
            <a:sp3d prstMaterial="dkEdge"/>
          </a:bodyPr>
          <a:lstStyle/>
          <a:p>
            <a:pPr algn="l"/>
            <a:r>
              <a:rPr lang="en-ZA" sz="50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open sans" panose="020B0606030504020204" pitchFamily="34" charset="0"/>
              </a:rPr>
              <a:t>AI Capability in Power Automate</a:t>
            </a:r>
            <a:endParaRPr lang="en-ZA" sz="5000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3785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5055D"/>
            </a:gs>
            <a:gs pos="33000">
              <a:srgbClr val="D95196"/>
            </a:gs>
            <a:gs pos="83000">
              <a:srgbClr val="4872C4"/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595065-CF61-D180-4C16-BB3F49E72D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0407" y="743447"/>
            <a:ext cx="4403923" cy="3692028"/>
          </a:xfrm>
          <a:noFill/>
        </p:spPr>
        <p:txBody>
          <a:bodyPr>
            <a:noAutofit/>
            <a:scene3d>
              <a:camera prst="orthographicFront"/>
              <a:lightRig rig="flood" dir="t">
                <a:rot lat="0" lon="0" rev="600000"/>
              </a:lightRig>
            </a:scene3d>
            <a:sp3d prstMaterial="dkEdge"/>
          </a:bodyPr>
          <a:lstStyle/>
          <a:p>
            <a:pPr algn="l"/>
            <a:r>
              <a:rPr lang="en-ZA" b="1" i="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open sans" panose="020B0606030504020204" pitchFamily="34" charset="0"/>
              </a:rPr>
              <a:t>Let’s PLAY</a:t>
            </a:r>
            <a:endParaRPr lang="en-ZA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C86A02-9464-2F47-66C4-6E9701DE38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0408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Demo Time!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27D050-4582-CB57-5D00-42EA472AE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386" y="233487"/>
            <a:ext cx="3940342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EB24BB-BC93-233E-3404-5DE8BFC50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266" y="1639558"/>
            <a:ext cx="3123119" cy="40458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91B0A2-1CC1-0AA0-B350-863694D82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0924" y="2381699"/>
            <a:ext cx="5470973" cy="449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7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232F47-290D-C2EA-62A8-F8352533E927}"/>
              </a:ext>
            </a:extLst>
          </p:cNvPr>
          <p:cNvSpPr/>
          <p:nvPr/>
        </p:nvSpPr>
        <p:spPr>
          <a:xfrm>
            <a:off x="5775959" y="0"/>
            <a:ext cx="6416041" cy="2256971"/>
          </a:xfrm>
          <a:prstGeom prst="rect">
            <a:avLst/>
          </a:prstGeom>
          <a:gradFill>
            <a:gsLst>
              <a:gs pos="0">
                <a:srgbClr val="A278AF"/>
              </a:gs>
              <a:gs pos="60000">
                <a:srgbClr val="D95196"/>
              </a:gs>
              <a:gs pos="0">
                <a:srgbClr val="5973C3"/>
              </a:gs>
              <a:gs pos="100000">
                <a:srgbClr val="E37C67"/>
              </a:gs>
            </a:gsLst>
            <a:lin ang="2700000" scaled="1"/>
          </a:gradFill>
          <a:ln>
            <a:solidFill>
              <a:srgbClr val="303E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21" descr="A blue background with text and graphics&#10;&#10;Description automatically generated with medium confidence">
            <a:extLst>
              <a:ext uri="{FF2B5EF4-FFF2-40B4-BE49-F238E27FC236}">
                <a16:creationId xmlns:a16="http://schemas.microsoft.com/office/drawing/2014/main" id="{2842B626-D0D3-0E0B-A785-6C2A91F09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5832725" cy="225697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482D97-D6C9-F66A-D7AD-8039B0A5090F}"/>
              </a:ext>
            </a:extLst>
          </p:cNvPr>
          <p:cNvSpPr txBox="1"/>
          <p:nvPr/>
        </p:nvSpPr>
        <p:spPr>
          <a:xfrm>
            <a:off x="5920740" y="435987"/>
            <a:ext cx="627126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open sans" panose="020B0606030504020204" pitchFamily="34" charset="0"/>
              </a:rPr>
              <a:t>Don't forget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open sans" panose="020B0606030504020204" pitchFamily="34" charset="0"/>
              </a:rPr>
              <a:t>SESSION EVALUATION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955431D-0712-1CE6-5244-AC93098B73B4}"/>
              </a:ext>
            </a:extLst>
          </p:cNvPr>
          <p:cNvSpPr txBox="1">
            <a:spLocks/>
          </p:cNvSpPr>
          <p:nvPr/>
        </p:nvSpPr>
        <p:spPr>
          <a:xfrm>
            <a:off x="662940" y="2514084"/>
            <a:ext cx="10515600" cy="3239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Please evaluate the session!</a:t>
            </a:r>
          </a:p>
          <a:p>
            <a:pPr lvl="1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Enter your name on the evaluation form to stand a chance to win awesome prices!</a:t>
            </a:r>
          </a:p>
          <a:p>
            <a:pPr lvl="1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URL: https://forms.office.com/r/S4q6TUDkua</a:t>
            </a:r>
          </a:p>
        </p:txBody>
      </p:sp>
      <p:pic>
        <p:nvPicPr>
          <p:cNvPr id="10" name="Picture 9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75E30EB1-31CB-3F60-C00F-AEE30B1FB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580" y="3322320"/>
            <a:ext cx="3535680" cy="35356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BB1AF3-8D90-29A3-78AC-870CDA73D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2748" y="4323950"/>
            <a:ext cx="2307657" cy="230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11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41491FC4-0FA7-4A7C-823C-4FE79EB377A8}"/>
              </a:ext>
            </a:extLst>
          </p:cNvPr>
          <p:cNvSpPr txBox="1">
            <a:spLocks/>
          </p:cNvSpPr>
          <p:nvPr/>
        </p:nvSpPr>
        <p:spPr>
          <a:xfrm>
            <a:off x="377810" y="-169449"/>
            <a:ext cx="9666907" cy="95410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45720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52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.NET Conf MSDUG Community South Africa 2023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gradFill>
                <a:gsLst>
                  <a:gs pos="59195">
                    <a:srgbClr val="FFFFFF"/>
                  </a:gs>
                  <a:gs pos="40000">
                    <a:srgbClr val="FFFFFF"/>
                  </a:gs>
                </a:gsLst>
                <a:lin ang="2700000" scaled="1"/>
              </a:gradFill>
              <a:effectLst/>
              <a:uLnTx/>
              <a:uFillTx/>
              <a:latin typeface="Segoe UI Semibold"/>
              <a:ea typeface="+mj-ea"/>
              <a:cs typeface="Segoe UI" panose="020B0502040204020203" pitchFamily="34" charset="0"/>
            </a:endParaRPr>
          </a:p>
        </p:txBody>
      </p:sp>
      <p:pic>
        <p:nvPicPr>
          <p:cNvPr id="3" name="Content Placeholder 21" descr="A blue background with text and graphics&#10;&#10;Description automatically generated with medium confidence">
            <a:extLst>
              <a:ext uri="{FF2B5EF4-FFF2-40B4-BE49-F238E27FC236}">
                <a16:creationId xmlns:a16="http://schemas.microsoft.com/office/drawing/2014/main" id="{816F63E6-C582-801E-8BF8-B03C328B9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485" y="6175477"/>
            <a:ext cx="1762749" cy="682095"/>
          </a:xfrm>
          <a:prstGeom prst="rect">
            <a:avLst/>
          </a:prstGeom>
        </p:spPr>
      </p:pic>
      <p:pic>
        <p:nvPicPr>
          <p:cNvPr id="7" name="Picture 6" descr="A purple box with different shapes&#10;&#10;Description automatically generated">
            <a:extLst>
              <a:ext uri="{FF2B5EF4-FFF2-40B4-BE49-F238E27FC236}">
                <a16:creationId xmlns:a16="http://schemas.microsoft.com/office/drawing/2014/main" id="{C7DB57CD-6353-F083-4C61-567A406DE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10" y="1439078"/>
            <a:ext cx="7818841" cy="34469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53DDB9-3699-6BE3-E934-CF67AB20AFFE}"/>
              </a:ext>
            </a:extLst>
          </p:cNvPr>
          <p:cNvSpPr txBox="1"/>
          <p:nvPr/>
        </p:nvSpPr>
        <p:spPr>
          <a:xfrm>
            <a:off x="9068535" y="2626491"/>
            <a:ext cx="26935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ZA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Tracks in each city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ZA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ZA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18 Speakers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874BAC-FACB-C61A-A65F-81A08F598688}"/>
              </a:ext>
            </a:extLst>
          </p:cNvPr>
          <p:cNvSpPr txBox="1"/>
          <p:nvPr/>
        </p:nvSpPr>
        <p:spPr>
          <a:xfrm>
            <a:off x="377810" y="6243330"/>
            <a:ext cx="564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Website:  https://cptmsdug.dev</a:t>
            </a:r>
            <a:endParaRPr kumimoji="0" lang="en-Z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4517DF-E5DF-21CE-59A6-09CBE523D2E0}"/>
              </a:ext>
            </a:extLst>
          </p:cNvPr>
          <p:cNvSpPr txBox="1"/>
          <p:nvPr/>
        </p:nvSpPr>
        <p:spPr>
          <a:xfrm>
            <a:off x="377810" y="5135991"/>
            <a:ext cx="11813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Tickets:  </a:t>
            </a:r>
            <a:r>
              <a:rPr kumimoji="0" lang="en-ZA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Johannesburg</a:t>
            </a:r>
            <a:r>
              <a:rPr kumimoji="0" lang="en-ZA" sz="1600" b="1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Z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Z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https://aka.ms/dotnetconfsa-jhb</a:t>
            </a:r>
            <a:endParaRPr kumimoji="0" lang="en-ZA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E1A108-DB79-EFE4-6555-6DE148F4F4A1}"/>
              </a:ext>
            </a:extLst>
          </p:cNvPr>
          <p:cNvSpPr txBox="1"/>
          <p:nvPr/>
        </p:nvSpPr>
        <p:spPr>
          <a:xfrm>
            <a:off x="377810" y="5586968"/>
            <a:ext cx="12047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Tickets:  </a:t>
            </a:r>
            <a:r>
              <a:rPr kumimoji="0" lang="en-ZA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Cape Town    </a:t>
            </a:r>
            <a:r>
              <a:rPr kumimoji="0" lang="en-Z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https://aka.ms/dotnetconfsa-cpt</a:t>
            </a:r>
            <a:endParaRPr kumimoji="0" lang="en-ZA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DD13AF64-17DD-7862-BC99-1041EAB00D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063" y="832710"/>
            <a:ext cx="1907625" cy="1850397"/>
          </a:xfrm>
          <a:prstGeom prst="rect">
            <a:avLst/>
          </a:prstGeom>
        </p:spPr>
      </p:pic>
      <p:pic>
        <p:nvPicPr>
          <p:cNvPr id="1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A56D664C-D32D-2D63-19DF-0A599B79AF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098" y="3549821"/>
            <a:ext cx="1975556" cy="191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41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1797</TotalTime>
  <Words>211</Words>
  <Application>Microsoft Office PowerPoint</Application>
  <PresentationFormat>Widescreen</PresentationFormat>
  <Paragraphs>29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Calibri</vt:lpstr>
      <vt:lpstr>Calibri Light</vt:lpstr>
      <vt:lpstr>open sans</vt:lpstr>
      <vt:lpstr>open sans</vt:lpstr>
      <vt:lpstr>Segoe UI</vt:lpstr>
      <vt:lpstr>Segoe UI Semibold</vt:lpstr>
      <vt:lpstr>Office Theme</vt:lpstr>
      <vt:lpstr>Navigating the Data Jungle </vt:lpstr>
      <vt:lpstr>PowerPoint Presentation</vt:lpstr>
      <vt:lpstr>PowerPoint Presentation</vt:lpstr>
      <vt:lpstr>AI Capability in Power Automate</vt:lpstr>
      <vt:lpstr>Let’s PLAY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Carike Botha</dc:creator>
  <cp:lastModifiedBy>Carike Botha</cp:lastModifiedBy>
  <cp:revision>1</cp:revision>
  <dcterms:created xsi:type="dcterms:W3CDTF">2023-11-07T19:11:57Z</dcterms:created>
  <dcterms:modified xsi:type="dcterms:W3CDTF">2023-11-11T13:18:40Z</dcterms:modified>
</cp:coreProperties>
</file>